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249" r:id="rId3"/>
    <p:sldId id="280" r:id="rId4"/>
    <p:sldId id="2250" r:id="rId5"/>
    <p:sldId id="2573" r:id="rId6"/>
    <p:sldId id="2571" r:id="rId7"/>
    <p:sldId id="2569" r:id="rId8"/>
    <p:sldId id="2788" r:id="rId9"/>
    <p:sldId id="3412" r:id="rId10"/>
    <p:sldId id="3413" r:id="rId11"/>
    <p:sldId id="2251" r:id="rId12"/>
    <p:sldId id="2252" r:id="rId13"/>
    <p:sldId id="2491" r:id="rId14"/>
    <p:sldId id="2597" r:id="rId15"/>
    <p:sldId id="2769" r:id="rId16"/>
    <p:sldId id="2771" r:id="rId17"/>
    <p:sldId id="2255" r:id="rId18"/>
    <p:sldId id="2256" r:id="rId19"/>
    <p:sldId id="2257" r:id="rId20"/>
    <p:sldId id="2500" r:id="rId21"/>
    <p:sldId id="2760" r:id="rId22"/>
    <p:sldId id="2261" r:id="rId23"/>
    <p:sldId id="2501" r:id="rId24"/>
    <p:sldId id="2576" r:id="rId25"/>
    <p:sldId id="2568" r:id="rId26"/>
    <p:sldId id="2567" r:id="rId27"/>
    <p:sldId id="2496" r:id="rId28"/>
    <p:sldId id="2260" r:id="rId29"/>
    <p:sldId id="2498" r:id="rId30"/>
    <p:sldId id="2499" r:id="rId31"/>
    <p:sldId id="2503" r:id="rId32"/>
    <p:sldId id="2762" r:id="rId33"/>
  </p:sldIdLst>
  <p:sldSz cx="9144000" cy="6858000" type="screen4x3"/>
  <p:notesSz cx="9601200" cy="73152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Heron" initials="AH" lastIdx="2" clrIdx="0">
    <p:extLst>
      <p:ext uri="{19B8F6BF-5375-455C-9EA6-DF929625EA0E}">
        <p15:presenceInfo xmlns:p15="http://schemas.microsoft.com/office/powerpoint/2012/main" userId="22150ad799aeeab8" providerId="Windows Live"/>
      </p:ext>
    </p:extLst>
  </p:cmAuthor>
  <p:cmAuthor id="2" name="Fiona Forman" initials="FF" lastIdx="1" clrIdx="1">
    <p:extLst>
      <p:ext uri="{19B8F6BF-5375-455C-9EA6-DF929625EA0E}">
        <p15:presenceInfo xmlns:p15="http://schemas.microsoft.com/office/powerpoint/2012/main" userId="3afe9bf999a971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413"/>
    <a:srgbClr val="5B9BD5"/>
    <a:srgbClr val="69A241"/>
    <a:srgbClr val="008341"/>
    <a:srgbClr val="1A1C59"/>
    <a:srgbClr val="92D050"/>
    <a:srgbClr val="0D4C93"/>
    <a:srgbClr val="FFFFFF"/>
    <a:srgbClr val="9A470E"/>
    <a:srgbClr val="B15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9" autoAdjust="0"/>
    <p:restoredTop sz="94744" autoAdjust="0"/>
  </p:normalViewPr>
  <p:slideViewPr>
    <p:cSldViewPr snapToGrid="0">
      <p:cViewPr varScale="1">
        <p:scale>
          <a:sx n="96" d="100"/>
          <a:sy n="96" d="100"/>
        </p:scale>
        <p:origin x="1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7646FDA-568B-43A9-8A3F-0A21A02AA0DA}" type="datetimeFigureOut">
              <a:rPr lang="en-IE" smtClean="0"/>
              <a:t>05/05/2024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1CA33E7-16A0-4FAA-8287-D3158B6DFE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6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6928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www.otb.ie/t2t-tiredness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240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388" y="365128"/>
            <a:ext cx="712496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389" y="1825627"/>
            <a:ext cx="7124962" cy="2044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37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84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DDDA-B020-07B7-FE07-50505BCB7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F8FDA-B5D7-60A1-CD42-67E66EEBF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35CBE-0CE4-346E-C094-E9C5E121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767B-FED6-4AAB-8F41-752624424B65}" type="datetimeFigureOut">
              <a:rPr lang="en-IE" smtClean="0"/>
              <a:t>05/05/2024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37EAA-F2A2-20DF-1689-6C0C998D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3E145-9818-66F0-2CA5-8C92F6FA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8451-FB97-4127-B11D-08126C62E58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575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34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879A039F-E285-4184-96EE-DE25FF49D0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58" y="6356351"/>
            <a:ext cx="1150486" cy="4183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84096C-520B-4BD0-8047-064BC7A45C85}"/>
              </a:ext>
            </a:extLst>
          </p:cNvPr>
          <p:cNvSpPr/>
          <p:nvPr userDrawn="1"/>
        </p:nvSpPr>
        <p:spPr>
          <a:xfrm>
            <a:off x="997150" y="1251981"/>
            <a:ext cx="8146850" cy="50104"/>
          </a:xfrm>
          <a:prstGeom prst="rect">
            <a:avLst/>
          </a:prstGeom>
          <a:solidFill>
            <a:srgbClr val="69A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8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66ACD2-6D17-4CE8-BDB6-3B1F6F1AD5C6}"/>
              </a:ext>
            </a:extLst>
          </p:cNvPr>
          <p:cNvSpPr>
            <a:spLocks noGrp="1"/>
          </p:cNvSpPr>
          <p:nvPr userDrawn="1"/>
        </p:nvSpPr>
        <p:spPr>
          <a:xfrm>
            <a:off x="3626645" y="6369508"/>
            <a:ext cx="1925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800" b="1" dirty="0">
                <a:solidFill>
                  <a:srgbClr val="1A1C59"/>
                </a:solidFill>
              </a:rPr>
              <a:t>www.otb.ie/t2t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FC2BC0-E000-B753-B9F4-4F07C88D2214}"/>
              </a:ext>
            </a:extLst>
          </p:cNvPr>
          <p:cNvSpPr/>
          <p:nvPr userDrawn="1"/>
        </p:nvSpPr>
        <p:spPr>
          <a:xfrm>
            <a:off x="997149" y="6173731"/>
            <a:ext cx="8146850" cy="50104"/>
          </a:xfrm>
          <a:prstGeom prst="rect">
            <a:avLst/>
          </a:prstGeom>
          <a:solidFill>
            <a:srgbClr val="69A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800" dirty="0"/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3B23BEFD-CFCB-8C66-770A-DCF3FE38181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97150" cy="6858000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480314-22E2-D778-3033-898AD153C61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01" y="6418453"/>
            <a:ext cx="1409416" cy="202396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58F04DD-7DD8-5FAC-5B97-14DB63FEDE0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91" y="6272556"/>
            <a:ext cx="540854" cy="54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-PTY66FYJjs?feature=oembed" TargetMode="Externa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27.jp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91AB99-838A-355E-5771-4A06E08FDB3A}"/>
              </a:ext>
            </a:extLst>
          </p:cNvPr>
          <p:cNvSpPr txBox="1"/>
          <p:nvPr/>
        </p:nvSpPr>
        <p:spPr>
          <a:xfrm>
            <a:off x="1982482" y="5479967"/>
            <a:ext cx="58459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000" b="1" dirty="0">
                <a:solidFill>
                  <a:srgbClr val="002060"/>
                </a:solidFill>
              </a:rPr>
              <a:t>Fiona Forman</a:t>
            </a:r>
          </a:p>
          <a:p>
            <a:pPr algn="ctr"/>
            <a:r>
              <a:rPr lang="en-IE" sz="2000" b="1" dirty="0">
                <a:solidFill>
                  <a:srgbClr val="002060"/>
                </a:solidFill>
              </a:rPr>
              <a:t> M. Sc. Applied Positive Psychology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9C8BAE-0118-E71F-5252-41B6C8433567}"/>
              </a:ext>
            </a:extLst>
          </p:cNvPr>
          <p:cNvSpPr txBox="1"/>
          <p:nvPr/>
        </p:nvSpPr>
        <p:spPr>
          <a:xfrm>
            <a:off x="-40339" y="6519446"/>
            <a:ext cx="1048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D3087-EEF2-01F6-FCFD-2AD0DFF5C1EF}"/>
              </a:ext>
            </a:extLst>
          </p:cNvPr>
          <p:cNvSpPr txBox="1"/>
          <p:nvPr/>
        </p:nvSpPr>
        <p:spPr>
          <a:xfrm>
            <a:off x="4096327" y="301105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C45FA-F563-FA7B-11F5-72C9075D4449}"/>
              </a:ext>
            </a:extLst>
          </p:cNvPr>
          <p:cNvSpPr txBox="1"/>
          <p:nvPr/>
        </p:nvSpPr>
        <p:spPr>
          <a:xfrm>
            <a:off x="4242452" y="5037967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Book A </a:t>
            </a:r>
            <a:endParaRPr lang="LID4096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9396123-F415-022B-6D2C-D0613C054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9" y="361833"/>
            <a:ext cx="4636471" cy="4654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03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7AD40-D5B8-E45B-B4F0-9F2A54DF5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DA2E5E-7109-F4D1-36B4-233A9BC4C7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3340" y="70372"/>
            <a:ext cx="6849409" cy="1133474"/>
          </a:xfrm>
          <a:custGeom>
            <a:avLst/>
            <a:gdLst>
              <a:gd name="connsiteX0" fmla="*/ 0 w 6849409"/>
              <a:gd name="connsiteY0" fmla="*/ 0 h 1133474"/>
              <a:gd name="connsiteX1" fmla="*/ 639278 w 6849409"/>
              <a:gd name="connsiteY1" fmla="*/ 0 h 1133474"/>
              <a:gd name="connsiteX2" fmla="*/ 1141568 w 6849409"/>
              <a:gd name="connsiteY2" fmla="*/ 0 h 1133474"/>
              <a:gd name="connsiteX3" fmla="*/ 1712352 w 6849409"/>
              <a:gd name="connsiteY3" fmla="*/ 0 h 1133474"/>
              <a:gd name="connsiteX4" fmla="*/ 2283136 w 6849409"/>
              <a:gd name="connsiteY4" fmla="*/ 0 h 1133474"/>
              <a:gd name="connsiteX5" fmla="*/ 2922415 w 6849409"/>
              <a:gd name="connsiteY5" fmla="*/ 0 h 1133474"/>
              <a:gd name="connsiteX6" fmla="*/ 3493199 w 6849409"/>
              <a:gd name="connsiteY6" fmla="*/ 0 h 1133474"/>
              <a:gd name="connsiteX7" fmla="*/ 3926994 w 6849409"/>
              <a:gd name="connsiteY7" fmla="*/ 0 h 1133474"/>
              <a:gd name="connsiteX8" fmla="*/ 4497779 w 6849409"/>
              <a:gd name="connsiteY8" fmla="*/ 0 h 1133474"/>
              <a:gd name="connsiteX9" fmla="*/ 5205551 w 6849409"/>
              <a:gd name="connsiteY9" fmla="*/ 0 h 1133474"/>
              <a:gd name="connsiteX10" fmla="*/ 5776335 w 6849409"/>
              <a:gd name="connsiteY10" fmla="*/ 0 h 1133474"/>
              <a:gd name="connsiteX11" fmla="*/ 6849409 w 6849409"/>
              <a:gd name="connsiteY11" fmla="*/ 0 h 1133474"/>
              <a:gd name="connsiteX12" fmla="*/ 6849409 w 6849409"/>
              <a:gd name="connsiteY12" fmla="*/ 589406 h 1133474"/>
              <a:gd name="connsiteX13" fmla="*/ 6849409 w 6849409"/>
              <a:gd name="connsiteY13" fmla="*/ 1133474 h 1133474"/>
              <a:gd name="connsiteX14" fmla="*/ 6278625 w 6849409"/>
              <a:gd name="connsiteY14" fmla="*/ 1133474 h 1133474"/>
              <a:gd name="connsiteX15" fmla="*/ 5639347 w 6849409"/>
              <a:gd name="connsiteY15" fmla="*/ 1133474 h 1133474"/>
              <a:gd name="connsiteX16" fmla="*/ 4931574 w 6849409"/>
              <a:gd name="connsiteY16" fmla="*/ 1133474 h 1133474"/>
              <a:gd name="connsiteX17" fmla="*/ 4429284 w 6849409"/>
              <a:gd name="connsiteY17" fmla="*/ 1133474 h 1133474"/>
              <a:gd name="connsiteX18" fmla="*/ 4063983 w 6849409"/>
              <a:gd name="connsiteY18" fmla="*/ 1133474 h 1133474"/>
              <a:gd name="connsiteX19" fmla="*/ 3356210 w 6849409"/>
              <a:gd name="connsiteY19" fmla="*/ 1133474 h 1133474"/>
              <a:gd name="connsiteX20" fmla="*/ 2716932 w 6849409"/>
              <a:gd name="connsiteY20" fmla="*/ 1133474 h 1133474"/>
              <a:gd name="connsiteX21" fmla="*/ 2283136 w 6849409"/>
              <a:gd name="connsiteY21" fmla="*/ 1133474 h 1133474"/>
              <a:gd name="connsiteX22" fmla="*/ 1712352 w 6849409"/>
              <a:gd name="connsiteY22" fmla="*/ 1133474 h 1133474"/>
              <a:gd name="connsiteX23" fmla="*/ 1347050 w 6849409"/>
              <a:gd name="connsiteY23" fmla="*/ 1133474 h 1133474"/>
              <a:gd name="connsiteX24" fmla="*/ 776266 w 6849409"/>
              <a:gd name="connsiteY24" fmla="*/ 1133474 h 1133474"/>
              <a:gd name="connsiteX25" fmla="*/ 0 w 6849409"/>
              <a:gd name="connsiteY25" fmla="*/ 1133474 h 1133474"/>
              <a:gd name="connsiteX26" fmla="*/ 0 w 6849409"/>
              <a:gd name="connsiteY26" fmla="*/ 600741 h 1133474"/>
              <a:gd name="connsiteX27" fmla="*/ 0 w 6849409"/>
              <a:gd name="connsiteY27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49409" h="1133474" fill="none" extrusionOk="0">
                <a:moveTo>
                  <a:pt x="0" y="0"/>
                </a:moveTo>
                <a:cubicBezTo>
                  <a:pt x="224586" y="-40560"/>
                  <a:pt x="486701" y="34432"/>
                  <a:pt x="639278" y="0"/>
                </a:cubicBezTo>
                <a:cubicBezTo>
                  <a:pt x="791855" y="-34432"/>
                  <a:pt x="909222" y="23707"/>
                  <a:pt x="1141568" y="0"/>
                </a:cubicBezTo>
                <a:cubicBezTo>
                  <a:pt x="1373914" y="-23707"/>
                  <a:pt x="1503404" y="52828"/>
                  <a:pt x="1712352" y="0"/>
                </a:cubicBezTo>
                <a:cubicBezTo>
                  <a:pt x="1921300" y="-52828"/>
                  <a:pt x="2071882" y="44437"/>
                  <a:pt x="2283136" y="0"/>
                </a:cubicBezTo>
                <a:cubicBezTo>
                  <a:pt x="2494390" y="-44437"/>
                  <a:pt x="2633921" y="476"/>
                  <a:pt x="2922415" y="0"/>
                </a:cubicBezTo>
                <a:cubicBezTo>
                  <a:pt x="3210909" y="-476"/>
                  <a:pt x="3219398" y="4482"/>
                  <a:pt x="3493199" y="0"/>
                </a:cubicBezTo>
                <a:cubicBezTo>
                  <a:pt x="3767000" y="-4482"/>
                  <a:pt x="3735771" y="25100"/>
                  <a:pt x="3926994" y="0"/>
                </a:cubicBezTo>
                <a:cubicBezTo>
                  <a:pt x="4118218" y="-25100"/>
                  <a:pt x="4371110" y="45147"/>
                  <a:pt x="4497779" y="0"/>
                </a:cubicBezTo>
                <a:cubicBezTo>
                  <a:pt x="4624448" y="-45147"/>
                  <a:pt x="4984476" y="58386"/>
                  <a:pt x="5205551" y="0"/>
                </a:cubicBezTo>
                <a:cubicBezTo>
                  <a:pt x="5426626" y="-58386"/>
                  <a:pt x="5648764" y="16437"/>
                  <a:pt x="5776335" y="0"/>
                </a:cubicBezTo>
                <a:cubicBezTo>
                  <a:pt x="5903906" y="-16437"/>
                  <a:pt x="6473326" y="48191"/>
                  <a:pt x="6849409" y="0"/>
                </a:cubicBezTo>
                <a:cubicBezTo>
                  <a:pt x="6868770" y="283665"/>
                  <a:pt x="6813348" y="343921"/>
                  <a:pt x="6849409" y="589406"/>
                </a:cubicBezTo>
                <a:cubicBezTo>
                  <a:pt x="6885470" y="834891"/>
                  <a:pt x="6794613" y="949887"/>
                  <a:pt x="6849409" y="1133474"/>
                </a:cubicBezTo>
                <a:cubicBezTo>
                  <a:pt x="6709634" y="1167240"/>
                  <a:pt x="6534770" y="1118548"/>
                  <a:pt x="6278625" y="1133474"/>
                </a:cubicBezTo>
                <a:cubicBezTo>
                  <a:pt x="6022480" y="1148400"/>
                  <a:pt x="5781363" y="1116961"/>
                  <a:pt x="5639347" y="1133474"/>
                </a:cubicBezTo>
                <a:cubicBezTo>
                  <a:pt x="5497331" y="1149987"/>
                  <a:pt x="5155557" y="1080559"/>
                  <a:pt x="4931574" y="1133474"/>
                </a:cubicBezTo>
                <a:cubicBezTo>
                  <a:pt x="4707591" y="1186389"/>
                  <a:pt x="4575594" y="1099946"/>
                  <a:pt x="4429284" y="1133474"/>
                </a:cubicBezTo>
                <a:cubicBezTo>
                  <a:pt x="4282974" y="1167002"/>
                  <a:pt x="4158759" y="1091870"/>
                  <a:pt x="4063983" y="1133474"/>
                </a:cubicBezTo>
                <a:cubicBezTo>
                  <a:pt x="3969207" y="1175078"/>
                  <a:pt x="3651012" y="1121046"/>
                  <a:pt x="3356210" y="1133474"/>
                </a:cubicBezTo>
                <a:cubicBezTo>
                  <a:pt x="3061408" y="1145902"/>
                  <a:pt x="2929339" y="1102130"/>
                  <a:pt x="2716932" y="1133474"/>
                </a:cubicBezTo>
                <a:cubicBezTo>
                  <a:pt x="2504525" y="1164818"/>
                  <a:pt x="2407188" y="1095783"/>
                  <a:pt x="2283136" y="1133474"/>
                </a:cubicBezTo>
                <a:cubicBezTo>
                  <a:pt x="2159084" y="1171165"/>
                  <a:pt x="1937187" y="1093303"/>
                  <a:pt x="1712352" y="1133474"/>
                </a:cubicBezTo>
                <a:cubicBezTo>
                  <a:pt x="1487517" y="1173645"/>
                  <a:pt x="1470851" y="1101000"/>
                  <a:pt x="1347050" y="1133474"/>
                </a:cubicBezTo>
                <a:cubicBezTo>
                  <a:pt x="1223249" y="1165948"/>
                  <a:pt x="1041116" y="1084073"/>
                  <a:pt x="776266" y="1133474"/>
                </a:cubicBezTo>
                <a:cubicBezTo>
                  <a:pt x="511416" y="1182875"/>
                  <a:pt x="370783" y="1085400"/>
                  <a:pt x="0" y="1133474"/>
                </a:cubicBezTo>
                <a:cubicBezTo>
                  <a:pt x="-36604" y="918224"/>
                  <a:pt x="27319" y="833802"/>
                  <a:pt x="0" y="600741"/>
                </a:cubicBezTo>
                <a:cubicBezTo>
                  <a:pt x="-27319" y="367680"/>
                  <a:pt x="38728" y="196065"/>
                  <a:pt x="0" y="0"/>
                </a:cubicBezTo>
                <a:close/>
              </a:path>
              <a:path w="6849409" h="1133474" stroke="0" extrusionOk="0">
                <a:moveTo>
                  <a:pt x="0" y="0"/>
                </a:moveTo>
                <a:cubicBezTo>
                  <a:pt x="149227" y="-39959"/>
                  <a:pt x="443234" y="16667"/>
                  <a:pt x="639278" y="0"/>
                </a:cubicBezTo>
                <a:cubicBezTo>
                  <a:pt x="835322" y="-16667"/>
                  <a:pt x="1054451" y="50427"/>
                  <a:pt x="1210062" y="0"/>
                </a:cubicBezTo>
                <a:cubicBezTo>
                  <a:pt x="1365673" y="-50427"/>
                  <a:pt x="1658086" y="63240"/>
                  <a:pt x="1780846" y="0"/>
                </a:cubicBezTo>
                <a:cubicBezTo>
                  <a:pt x="1903606" y="-63240"/>
                  <a:pt x="2151643" y="64201"/>
                  <a:pt x="2351630" y="0"/>
                </a:cubicBezTo>
                <a:cubicBezTo>
                  <a:pt x="2551617" y="-64201"/>
                  <a:pt x="2712186" y="63422"/>
                  <a:pt x="2922415" y="0"/>
                </a:cubicBezTo>
                <a:cubicBezTo>
                  <a:pt x="3132644" y="-63422"/>
                  <a:pt x="3413470" y="59372"/>
                  <a:pt x="3630187" y="0"/>
                </a:cubicBezTo>
                <a:cubicBezTo>
                  <a:pt x="3846904" y="-59372"/>
                  <a:pt x="3952281" y="34741"/>
                  <a:pt x="4063983" y="0"/>
                </a:cubicBezTo>
                <a:cubicBezTo>
                  <a:pt x="4175685" y="-34741"/>
                  <a:pt x="4329891" y="51094"/>
                  <a:pt x="4497779" y="0"/>
                </a:cubicBezTo>
                <a:cubicBezTo>
                  <a:pt x="4665667" y="-51094"/>
                  <a:pt x="4795456" y="9173"/>
                  <a:pt x="5000069" y="0"/>
                </a:cubicBezTo>
                <a:cubicBezTo>
                  <a:pt x="5204682" y="-9173"/>
                  <a:pt x="5507681" y="25566"/>
                  <a:pt x="5707841" y="0"/>
                </a:cubicBezTo>
                <a:cubicBezTo>
                  <a:pt x="5908001" y="-25566"/>
                  <a:pt x="6107572" y="13498"/>
                  <a:pt x="6278625" y="0"/>
                </a:cubicBezTo>
                <a:cubicBezTo>
                  <a:pt x="6449678" y="-13498"/>
                  <a:pt x="6591702" y="36919"/>
                  <a:pt x="6849409" y="0"/>
                </a:cubicBezTo>
                <a:cubicBezTo>
                  <a:pt x="6872274" y="129631"/>
                  <a:pt x="6828735" y="381500"/>
                  <a:pt x="6849409" y="544068"/>
                </a:cubicBezTo>
                <a:cubicBezTo>
                  <a:pt x="6870083" y="706636"/>
                  <a:pt x="6786633" y="980945"/>
                  <a:pt x="6849409" y="1133474"/>
                </a:cubicBezTo>
                <a:cubicBezTo>
                  <a:pt x="6738897" y="1152074"/>
                  <a:pt x="6550954" y="1131014"/>
                  <a:pt x="6347119" y="1133474"/>
                </a:cubicBezTo>
                <a:cubicBezTo>
                  <a:pt x="6143284" y="1135934"/>
                  <a:pt x="5930657" y="1124917"/>
                  <a:pt x="5776335" y="1133474"/>
                </a:cubicBezTo>
                <a:cubicBezTo>
                  <a:pt x="5622013" y="1142031"/>
                  <a:pt x="5281670" y="1129645"/>
                  <a:pt x="5137057" y="1133474"/>
                </a:cubicBezTo>
                <a:cubicBezTo>
                  <a:pt x="4992444" y="1137303"/>
                  <a:pt x="4692794" y="1097853"/>
                  <a:pt x="4429284" y="1133474"/>
                </a:cubicBezTo>
                <a:cubicBezTo>
                  <a:pt x="4165774" y="1169095"/>
                  <a:pt x="4188549" y="1113467"/>
                  <a:pt x="4063983" y="1133474"/>
                </a:cubicBezTo>
                <a:cubicBezTo>
                  <a:pt x="3939417" y="1153481"/>
                  <a:pt x="3708286" y="1090446"/>
                  <a:pt x="3561693" y="1133474"/>
                </a:cubicBezTo>
                <a:cubicBezTo>
                  <a:pt x="3415100" y="1176502"/>
                  <a:pt x="3123213" y="1072675"/>
                  <a:pt x="2922415" y="1133474"/>
                </a:cubicBezTo>
                <a:cubicBezTo>
                  <a:pt x="2721617" y="1194273"/>
                  <a:pt x="2374789" y="1071250"/>
                  <a:pt x="2214642" y="1133474"/>
                </a:cubicBezTo>
                <a:cubicBezTo>
                  <a:pt x="2054495" y="1195698"/>
                  <a:pt x="1765269" y="1129877"/>
                  <a:pt x="1643858" y="1133474"/>
                </a:cubicBezTo>
                <a:cubicBezTo>
                  <a:pt x="1522447" y="1137071"/>
                  <a:pt x="1389836" y="1120019"/>
                  <a:pt x="1278556" y="1133474"/>
                </a:cubicBezTo>
                <a:cubicBezTo>
                  <a:pt x="1167276" y="1146929"/>
                  <a:pt x="823454" y="1125890"/>
                  <a:pt x="707772" y="1133474"/>
                </a:cubicBezTo>
                <a:cubicBezTo>
                  <a:pt x="592090" y="1141058"/>
                  <a:pt x="288461" y="1049321"/>
                  <a:pt x="0" y="1133474"/>
                </a:cubicBezTo>
                <a:cubicBezTo>
                  <a:pt x="-15856" y="858994"/>
                  <a:pt x="34434" y="805092"/>
                  <a:pt x="0" y="555402"/>
                </a:cubicBezTo>
                <a:cubicBezTo>
                  <a:pt x="-34434" y="305712"/>
                  <a:pt x="43173" y="232729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349407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</a:rPr>
              <a:t>Lesson </a:t>
            </a:r>
            <a:r>
              <a:rPr lang="en-US" sz="3600" b="1" dirty="0">
                <a:solidFill>
                  <a:srgbClr val="008341"/>
                </a:solidFill>
                <a:latin typeface="+mn-lt"/>
              </a:rPr>
              <a:t>1: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 </a:t>
            </a:r>
            <a:br>
              <a:rPr lang="LID4096" sz="2800" dirty="0"/>
            </a:br>
            <a:endParaRPr lang="en-IE" sz="28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2D47C5-D60E-1993-F4AB-C087E27B2B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3341" y="1333295"/>
            <a:ext cx="7405967" cy="84931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1D5385"/>
                </a:solidFill>
              </a:rPr>
              <a:t> 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102723-2575-804C-17B5-695E9D01457D}"/>
              </a:ext>
            </a:extLst>
          </p:cNvPr>
          <p:cNvSpPr txBox="1">
            <a:spLocks/>
          </p:cNvSpPr>
          <p:nvPr/>
        </p:nvSpPr>
        <p:spPr>
          <a:xfrm>
            <a:off x="1422400" y="2554578"/>
            <a:ext cx="6610350" cy="493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GB" sz="2400" i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DFC68D-D710-4E9E-6B81-186087D1D664}"/>
              </a:ext>
            </a:extLst>
          </p:cNvPr>
          <p:cNvSpPr txBox="1">
            <a:spLocks/>
          </p:cNvSpPr>
          <p:nvPr/>
        </p:nvSpPr>
        <p:spPr>
          <a:xfrm>
            <a:off x="1183342" y="3671871"/>
            <a:ext cx="7721599" cy="1841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89800"/>
              </a:buClr>
              <a:buNone/>
            </a:pP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F0AA6E-B8EB-D800-3F4C-EA77DD92A310}"/>
              </a:ext>
            </a:extLst>
          </p:cNvPr>
          <p:cNvSpPr txBox="1">
            <a:spLocks/>
          </p:cNvSpPr>
          <p:nvPr/>
        </p:nvSpPr>
        <p:spPr>
          <a:xfrm>
            <a:off x="1350308" y="4095290"/>
            <a:ext cx="6610350" cy="493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GB" sz="24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E3F7E-6552-3960-0D76-FA28092D5EE7}"/>
              </a:ext>
            </a:extLst>
          </p:cNvPr>
          <p:cNvSpPr txBox="1"/>
          <p:nvPr/>
        </p:nvSpPr>
        <p:spPr>
          <a:xfrm>
            <a:off x="2" y="6510184"/>
            <a:ext cx="1013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9E658-EC86-72E2-03D1-18BCA1F7B868}"/>
              </a:ext>
            </a:extLst>
          </p:cNvPr>
          <p:cNvSpPr txBox="1"/>
          <p:nvPr/>
        </p:nvSpPr>
        <p:spPr>
          <a:xfrm>
            <a:off x="2157777" y="1627265"/>
            <a:ext cx="5772727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GB" sz="2400" dirty="0">
              <a:solidFill>
                <a:srgbClr val="002060"/>
              </a:solidFill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It’s vital to develop a set </a:t>
            </a:r>
            <a:r>
              <a:rPr lang="en-GB" sz="2400">
                <a:solidFill>
                  <a:srgbClr val="002060"/>
                </a:solidFill>
              </a:rPr>
              <a:t>of </a:t>
            </a:r>
            <a:br>
              <a:rPr lang="en-GB" sz="2400">
                <a:solidFill>
                  <a:srgbClr val="002060"/>
                </a:solidFill>
              </a:rPr>
            </a:br>
            <a:r>
              <a:rPr lang="en-GB" sz="2400" b="1">
                <a:solidFill>
                  <a:srgbClr val="002060"/>
                </a:solidFill>
              </a:rPr>
              <a:t>helpful </a:t>
            </a:r>
            <a:r>
              <a:rPr lang="en-GB" sz="2400" b="1" dirty="0">
                <a:solidFill>
                  <a:srgbClr val="002060"/>
                </a:solidFill>
              </a:rPr>
              <a:t>coping </a:t>
            </a:r>
            <a:r>
              <a:rPr lang="en-GB" sz="2400" b="1">
                <a:solidFill>
                  <a:srgbClr val="002060"/>
                </a:solidFill>
              </a:rPr>
              <a:t>strategies and skills </a:t>
            </a:r>
            <a:br>
              <a:rPr lang="en-GB" sz="2400" b="1">
                <a:solidFill>
                  <a:srgbClr val="002060"/>
                </a:solidFill>
              </a:rPr>
            </a:br>
            <a:r>
              <a:rPr lang="en-GB" sz="2400">
                <a:solidFill>
                  <a:srgbClr val="002060"/>
                </a:solidFill>
              </a:rPr>
              <a:t>that </a:t>
            </a:r>
            <a:r>
              <a:rPr lang="en-GB" sz="2400" dirty="0">
                <a:solidFill>
                  <a:srgbClr val="002060"/>
                </a:solidFill>
              </a:rPr>
              <a:t>you can use to help you </a:t>
            </a:r>
            <a:r>
              <a:rPr lang="en-GB" sz="2400" b="1" dirty="0">
                <a:solidFill>
                  <a:srgbClr val="002060"/>
                </a:solidFill>
              </a:rPr>
              <a:t>thrive</a:t>
            </a:r>
            <a:r>
              <a:rPr lang="en-GB" sz="2400">
                <a:solidFill>
                  <a:srgbClr val="002060"/>
                </a:solidFill>
              </a:rPr>
              <a:t>, </a:t>
            </a:r>
            <a:br>
              <a:rPr lang="en-GB" sz="2400">
                <a:solidFill>
                  <a:srgbClr val="002060"/>
                </a:solidFill>
              </a:rPr>
            </a:br>
            <a:r>
              <a:rPr lang="en-GB" sz="2400">
                <a:solidFill>
                  <a:srgbClr val="002060"/>
                </a:solidFill>
              </a:rPr>
              <a:t>despite challenges and </a:t>
            </a:r>
            <a:r>
              <a:rPr lang="en-GB" sz="2400" dirty="0">
                <a:solidFill>
                  <a:srgbClr val="002060"/>
                </a:solidFill>
              </a:rPr>
              <a:t>stressors.</a:t>
            </a:r>
            <a:endParaRPr lang="en-GB" b="1" i="1" dirty="0">
              <a:solidFill>
                <a:srgbClr val="002060"/>
              </a:solidFill>
            </a:endParaRPr>
          </a:p>
          <a:p>
            <a:endParaRPr lang="en-GB" b="1" i="1" dirty="0">
              <a:solidFill>
                <a:srgbClr val="002060"/>
              </a:solidFill>
            </a:endParaRPr>
          </a:p>
          <a:p>
            <a:endParaRPr lang="LID4096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01BD86D-1048-D47D-72C2-9AB53AFF5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53" y="4311593"/>
            <a:ext cx="1613374" cy="16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9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1" y="0"/>
            <a:ext cx="5765059" cy="1325563"/>
          </a:xfrm>
          <a:custGeom>
            <a:avLst/>
            <a:gdLst>
              <a:gd name="connsiteX0" fmla="*/ 0 w 5765059"/>
              <a:gd name="connsiteY0" fmla="*/ 0 h 1325563"/>
              <a:gd name="connsiteX1" fmla="*/ 403554 w 5765059"/>
              <a:gd name="connsiteY1" fmla="*/ 0 h 1325563"/>
              <a:gd name="connsiteX2" fmla="*/ 922409 w 5765059"/>
              <a:gd name="connsiteY2" fmla="*/ 0 h 1325563"/>
              <a:gd name="connsiteX3" fmla="*/ 1498915 w 5765059"/>
              <a:gd name="connsiteY3" fmla="*/ 0 h 1325563"/>
              <a:gd name="connsiteX4" fmla="*/ 1902469 w 5765059"/>
              <a:gd name="connsiteY4" fmla="*/ 0 h 1325563"/>
              <a:gd name="connsiteX5" fmla="*/ 2536626 w 5765059"/>
              <a:gd name="connsiteY5" fmla="*/ 0 h 1325563"/>
              <a:gd name="connsiteX6" fmla="*/ 3228433 w 5765059"/>
              <a:gd name="connsiteY6" fmla="*/ 0 h 1325563"/>
              <a:gd name="connsiteX7" fmla="*/ 3747288 w 5765059"/>
              <a:gd name="connsiteY7" fmla="*/ 0 h 1325563"/>
              <a:gd name="connsiteX8" fmla="*/ 4439095 w 5765059"/>
              <a:gd name="connsiteY8" fmla="*/ 0 h 1325563"/>
              <a:gd name="connsiteX9" fmla="*/ 5015601 w 5765059"/>
              <a:gd name="connsiteY9" fmla="*/ 0 h 1325563"/>
              <a:gd name="connsiteX10" fmla="*/ 5765059 w 5765059"/>
              <a:gd name="connsiteY10" fmla="*/ 0 h 1325563"/>
              <a:gd name="connsiteX11" fmla="*/ 5765059 w 5765059"/>
              <a:gd name="connsiteY11" fmla="*/ 428599 h 1325563"/>
              <a:gd name="connsiteX12" fmla="*/ 5765059 w 5765059"/>
              <a:gd name="connsiteY12" fmla="*/ 830686 h 1325563"/>
              <a:gd name="connsiteX13" fmla="*/ 5765059 w 5765059"/>
              <a:gd name="connsiteY13" fmla="*/ 1325563 h 1325563"/>
              <a:gd name="connsiteX14" fmla="*/ 5073252 w 5765059"/>
              <a:gd name="connsiteY14" fmla="*/ 1325563 h 1325563"/>
              <a:gd name="connsiteX15" fmla="*/ 4554397 w 5765059"/>
              <a:gd name="connsiteY15" fmla="*/ 1325563 h 1325563"/>
              <a:gd name="connsiteX16" fmla="*/ 4093192 w 5765059"/>
              <a:gd name="connsiteY16" fmla="*/ 1325563 h 1325563"/>
              <a:gd name="connsiteX17" fmla="*/ 3631987 w 5765059"/>
              <a:gd name="connsiteY17" fmla="*/ 1325563 h 1325563"/>
              <a:gd name="connsiteX18" fmla="*/ 2997831 w 5765059"/>
              <a:gd name="connsiteY18" fmla="*/ 1325563 h 1325563"/>
              <a:gd name="connsiteX19" fmla="*/ 2363674 w 5765059"/>
              <a:gd name="connsiteY19" fmla="*/ 1325563 h 1325563"/>
              <a:gd name="connsiteX20" fmla="*/ 1844819 w 5765059"/>
              <a:gd name="connsiteY20" fmla="*/ 1325563 h 1325563"/>
              <a:gd name="connsiteX21" fmla="*/ 1268313 w 5765059"/>
              <a:gd name="connsiteY21" fmla="*/ 1325563 h 1325563"/>
              <a:gd name="connsiteX22" fmla="*/ 576506 w 5765059"/>
              <a:gd name="connsiteY22" fmla="*/ 1325563 h 1325563"/>
              <a:gd name="connsiteX23" fmla="*/ 0 w 5765059"/>
              <a:gd name="connsiteY23" fmla="*/ 1325563 h 1325563"/>
              <a:gd name="connsiteX24" fmla="*/ 0 w 5765059"/>
              <a:gd name="connsiteY24" fmla="*/ 857197 h 1325563"/>
              <a:gd name="connsiteX25" fmla="*/ 0 w 5765059"/>
              <a:gd name="connsiteY25" fmla="*/ 402087 h 1325563"/>
              <a:gd name="connsiteX26" fmla="*/ 0 w 5765059"/>
              <a:gd name="connsiteY26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65059" h="1325563" fill="none" extrusionOk="0">
                <a:moveTo>
                  <a:pt x="0" y="0"/>
                </a:moveTo>
                <a:cubicBezTo>
                  <a:pt x="135064" y="-44050"/>
                  <a:pt x="233861" y="10832"/>
                  <a:pt x="403554" y="0"/>
                </a:cubicBezTo>
                <a:cubicBezTo>
                  <a:pt x="573247" y="-10832"/>
                  <a:pt x="809664" y="51906"/>
                  <a:pt x="922409" y="0"/>
                </a:cubicBezTo>
                <a:cubicBezTo>
                  <a:pt x="1035154" y="-51906"/>
                  <a:pt x="1270167" y="65423"/>
                  <a:pt x="1498915" y="0"/>
                </a:cubicBezTo>
                <a:cubicBezTo>
                  <a:pt x="1727663" y="-65423"/>
                  <a:pt x="1813658" y="24395"/>
                  <a:pt x="1902469" y="0"/>
                </a:cubicBezTo>
                <a:cubicBezTo>
                  <a:pt x="1991280" y="-24395"/>
                  <a:pt x="2271636" y="72797"/>
                  <a:pt x="2536626" y="0"/>
                </a:cubicBezTo>
                <a:cubicBezTo>
                  <a:pt x="2801616" y="-72797"/>
                  <a:pt x="3042940" y="71213"/>
                  <a:pt x="3228433" y="0"/>
                </a:cubicBezTo>
                <a:cubicBezTo>
                  <a:pt x="3413926" y="-71213"/>
                  <a:pt x="3564868" y="46673"/>
                  <a:pt x="3747288" y="0"/>
                </a:cubicBezTo>
                <a:cubicBezTo>
                  <a:pt x="3929709" y="-46673"/>
                  <a:pt x="4241579" y="64346"/>
                  <a:pt x="4439095" y="0"/>
                </a:cubicBezTo>
                <a:cubicBezTo>
                  <a:pt x="4636611" y="-64346"/>
                  <a:pt x="4749245" y="34986"/>
                  <a:pt x="5015601" y="0"/>
                </a:cubicBezTo>
                <a:cubicBezTo>
                  <a:pt x="5281957" y="-34986"/>
                  <a:pt x="5588316" y="67140"/>
                  <a:pt x="5765059" y="0"/>
                </a:cubicBezTo>
                <a:cubicBezTo>
                  <a:pt x="5796892" y="154460"/>
                  <a:pt x="5728756" y="262674"/>
                  <a:pt x="5765059" y="428599"/>
                </a:cubicBezTo>
                <a:cubicBezTo>
                  <a:pt x="5801362" y="594524"/>
                  <a:pt x="5736600" y="656581"/>
                  <a:pt x="5765059" y="830686"/>
                </a:cubicBezTo>
                <a:cubicBezTo>
                  <a:pt x="5793518" y="1004791"/>
                  <a:pt x="5722282" y="1078564"/>
                  <a:pt x="5765059" y="1325563"/>
                </a:cubicBezTo>
                <a:cubicBezTo>
                  <a:pt x="5544416" y="1326500"/>
                  <a:pt x="5335347" y="1318397"/>
                  <a:pt x="5073252" y="1325563"/>
                </a:cubicBezTo>
                <a:cubicBezTo>
                  <a:pt x="4811157" y="1332729"/>
                  <a:pt x="4740708" y="1264671"/>
                  <a:pt x="4554397" y="1325563"/>
                </a:cubicBezTo>
                <a:cubicBezTo>
                  <a:pt x="4368086" y="1386455"/>
                  <a:pt x="4267813" y="1274754"/>
                  <a:pt x="4093192" y="1325563"/>
                </a:cubicBezTo>
                <a:cubicBezTo>
                  <a:pt x="3918571" y="1376372"/>
                  <a:pt x="3806146" y="1300454"/>
                  <a:pt x="3631987" y="1325563"/>
                </a:cubicBezTo>
                <a:cubicBezTo>
                  <a:pt x="3457828" y="1350672"/>
                  <a:pt x="3280154" y="1274916"/>
                  <a:pt x="2997831" y="1325563"/>
                </a:cubicBezTo>
                <a:cubicBezTo>
                  <a:pt x="2715508" y="1376210"/>
                  <a:pt x="2634285" y="1271226"/>
                  <a:pt x="2363674" y="1325563"/>
                </a:cubicBezTo>
                <a:cubicBezTo>
                  <a:pt x="2093063" y="1379900"/>
                  <a:pt x="2014438" y="1268028"/>
                  <a:pt x="1844819" y="1325563"/>
                </a:cubicBezTo>
                <a:cubicBezTo>
                  <a:pt x="1675201" y="1383098"/>
                  <a:pt x="1451068" y="1267136"/>
                  <a:pt x="1268313" y="1325563"/>
                </a:cubicBezTo>
                <a:cubicBezTo>
                  <a:pt x="1085558" y="1383990"/>
                  <a:pt x="781203" y="1254027"/>
                  <a:pt x="576506" y="1325563"/>
                </a:cubicBezTo>
                <a:cubicBezTo>
                  <a:pt x="371809" y="1397099"/>
                  <a:pt x="280143" y="1306122"/>
                  <a:pt x="0" y="1325563"/>
                </a:cubicBezTo>
                <a:cubicBezTo>
                  <a:pt x="-14183" y="1124170"/>
                  <a:pt x="16741" y="1075220"/>
                  <a:pt x="0" y="857197"/>
                </a:cubicBezTo>
                <a:cubicBezTo>
                  <a:pt x="-16741" y="639174"/>
                  <a:pt x="6364" y="603950"/>
                  <a:pt x="0" y="402087"/>
                </a:cubicBezTo>
                <a:cubicBezTo>
                  <a:pt x="-6364" y="200224"/>
                  <a:pt x="8377" y="133128"/>
                  <a:pt x="0" y="0"/>
                </a:cubicBezTo>
                <a:close/>
              </a:path>
              <a:path w="5765059" h="1325563" stroke="0" extrusionOk="0">
                <a:moveTo>
                  <a:pt x="0" y="0"/>
                </a:moveTo>
                <a:cubicBezTo>
                  <a:pt x="182247" y="-22238"/>
                  <a:pt x="335408" y="7747"/>
                  <a:pt x="461205" y="0"/>
                </a:cubicBezTo>
                <a:cubicBezTo>
                  <a:pt x="587003" y="-7747"/>
                  <a:pt x="725046" y="41856"/>
                  <a:pt x="864759" y="0"/>
                </a:cubicBezTo>
                <a:cubicBezTo>
                  <a:pt x="1004472" y="-41856"/>
                  <a:pt x="1244796" y="71855"/>
                  <a:pt x="1498915" y="0"/>
                </a:cubicBezTo>
                <a:cubicBezTo>
                  <a:pt x="1753034" y="-71855"/>
                  <a:pt x="1862752" y="22751"/>
                  <a:pt x="1960120" y="0"/>
                </a:cubicBezTo>
                <a:cubicBezTo>
                  <a:pt x="2057489" y="-22751"/>
                  <a:pt x="2316053" y="38422"/>
                  <a:pt x="2594277" y="0"/>
                </a:cubicBezTo>
                <a:cubicBezTo>
                  <a:pt x="2872501" y="-38422"/>
                  <a:pt x="3072007" y="33238"/>
                  <a:pt x="3286084" y="0"/>
                </a:cubicBezTo>
                <a:cubicBezTo>
                  <a:pt x="3500161" y="-33238"/>
                  <a:pt x="3559096" y="57171"/>
                  <a:pt x="3804939" y="0"/>
                </a:cubicBezTo>
                <a:cubicBezTo>
                  <a:pt x="4050783" y="-57171"/>
                  <a:pt x="4278567" y="16635"/>
                  <a:pt x="4496746" y="0"/>
                </a:cubicBezTo>
                <a:cubicBezTo>
                  <a:pt x="4714925" y="-16635"/>
                  <a:pt x="4845916" y="3569"/>
                  <a:pt x="4957951" y="0"/>
                </a:cubicBezTo>
                <a:cubicBezTo>
                  <a:pt x="5069987" y="-3569"/>
                  <a:pt x="5559085" y="35887"/>
                  <a:pt x="5765059" y="0"/>
                </a:cubicBezTo>
                <a:cubicBezTo>
                  <a:pt x="5780798" y="146876"/>
                  <a:pt x="5751823" y="324166"/>
                  <a:pt x="5765059" y="455110"/>
                </a:cubicBezTo>
                <a:cubicBezTo>
                  <a:pt x="5778295" y="586054"/>
                  <a:pt x="5745596" y="782798"/>
                  <a:pt x="5765059" y="896964"/>
                </a:cubicBezTo>
                <a:cubicBezTo>
                  <a:pt x="5784522" y="1011130"/>
                  <a:pt x="5735131" y="1211787"/>
                  <a:pt x="5765059" y="1325563"/>
                </a:cubicBezTo>
                <a:cubicBezTo>
                  <a:pt x="5558072" y="1331137"/>
                  <a:pt x="5450006" y="1319695"/>
                  <a:pt x="5303854" y="1325563"/>
                </a:cubicBezTo>
                <a:cubicBezTo>
                  <a:pt x="5157703" y="1331431"/>
                  <a:pt x="4896620" y="1280173"/>
                  <a:pt x="4669698" y="1325563"/>
                </a:cubicBezTo>
                <a:cubicBezTo>
                  <a:pt x="4442776" y="1370953"/>
                  <a:pt x="4356860" y="1269053"/>
                  <a:pt x="4093192" y="1325563"/>
                </a:cubicBezTo>
                <a:cubicBezTo>
                  <a:pt x="3829524" y="1382073"/>
                  <a:pt x="3720491" y="1297373"/>
                  <a:pt x="3516686" y="1325563"/>
                </a:cubicBezTo>
                <a:cubicBezTo>
                  <a:pt x="3312881" y="1353753"/>
                  <a:pt x="3222440" y="1319465"/>
                  <a:pt x="3055481" y="1325563"/>
                </a:cubicBezTo>
                <a:cubicBezTo>
                  <a:pt x="2888523" y="1331661"/>
                  <a:pt x="2667166" y="1270791"/>
                  <a:pt x="2478975" y="1325563"/>
                </a:cubicBezTo>
                <a:cubicBezTo>
                  <a:pt x="2290784" y="1380335"/>
                  <a:pt x="2173128" y="1295034"/>
                  <a:pt x="1960120" y="1325563"/>
                </a:cubicBezTo>
                <a:cubicBezTo>
                  <a:pt x="1747112" y="1356092"/>
                  <a:pt x="1529857" y="1300080"/>
                  <a:pt x="1383614" y="1325563"/>
                </a:cubicBezTo>
                <a:cubicBezTo>
                  <a:pt x="1237371" y="1351046"/>
                  <a:pt x="1089364" y="1266824"/>
                  <a:pt x="864759" y="1325563"/>
                </a:cubicBezTo>
                <a:cubicBezTo>
                  <a:pt x="640155" y="1384302"/>
                  <a:pt x="357620" y="1255177"/>
                  <a:pt x="0" y="1325563"/>
                </a:cubicBezTo>
                <a:cubicBezTo>
                  <a:pt x="-16511" y="1187248"/>
                  <a:pt x="30458" y="1024000"/>
                  <a:pt x="0" y="923476"/>
                </a:cubicBezTo>
                <a:cubicBezTo>
                  <a:pt x="-30458" y="822952"/>
                  <a:pt x="28118" y="647674"/>
                  <a:pt x="0" y="468366"/>
                </a:cubicBezTo>
                <a:cubicBezTo>
                  <a:pt x="-28118" y="289058"/>
                  <a:pt x="31758" y="94725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0197304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00834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4AF46-7C8F-46EF-92EA-80EC53F6B796}"/>
              </a:ext>
            </a:extLst>
          </p:cNvPr>
          <p:cNvSpPr txBox="1"/>
          <p:nvPr/>
        </p:nvSpPr>
        <p:spPr>
          <a:xfrm>
            <a:off x="1143001" y="5739891"/>
            <a:ext cx="887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chemeClr val="bg1"/>
                </a:solidFill>
              </a:rPr>
              <a:t>Slide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241A0-829F-6247-1C33-434F03973693}"/>
              </a:ext>
            </a:extLst>
          </p:cNvPr>
          <p:cNvSpPr txBox="1"/>
          <p:nvPr/>
        </p:nvSpPr>
        <p:spPr>
          <a:xfrm>
            <a:off x="1143001" y="1536174"/>
            <a:ext cx="522061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1A1C59"/>
                </a:solidFill>
              </a:rPr>
              <a:t>Reflect</a:t>
            </a:r>
            <a:r>
              <a:rPr lang="en-US" sz="2400" dirty="0">
                <a:solidFill>
                  <a:srgbClr val="1A1C59"/>
                </a:solidFill>
              </a:rPr>
              <a:t> for a moment about </a:t>
            </a:r>
          </a:p>
          <a:p>
            <a:pPr algn="ctr">
              <a:buNone/>
            </a:pPr>
            <a:r>
              <a:rPr lang="en-US" sz="2400" dirty="0">
                <a:solidFill>
                  <a:srgbClr val="1A1C59"/>
                </a:solidFill>
              </a:rPr>
              <a:t>what </a:t>
            </a:r>
            <a:r>
              <a:rPr lang="en-US" sz="2400" b="1" dirty="0">
                <a:solidFill>
                  <a:srgbClr val="1A1C59"/>
                </a:solidFill>
              </a:rPr>
              <a:t>it means to thrive</a:t>
            </a:r>
            <a:r>
              <a:rPr lang="en-US" sz="2400" dirty="0">
                <a:solidFill>
                  <a:srgbClr val="1A1C59"/>
                </a:solidFill>
              </a:rPr>
              <a:t>…</a:t>
            </a:r>
          </a:p>
          <a:p>
            <a:pPr algn="ctr"/>
            <a:endParaRPr lang="en-US" sz="2400" dirty="0">
              <a:solidFill>
                <a:srgbClr val="1A1C59"/>
              </a:solidFill>
            </a:endParaRPr>
          </a:p>
          <a:p>
            <a:pPr algn="ctr"/>
            <a:r>
              <a:rPr lang="en-US" sz="2400" dirty="0">
                <a:solidFill>
                  <a:srgbClr val="1A1C59"/>
                </a:solidFill>
              </a:rPr>
              <a:t>In pairs/alone, take a moment to </a:t>
            </a:r>
            <a:r>
              <a:rPr lang="en-US" sz="2400" b="1" dirty="0">
                <a:solidFill>
                  <a:srgbClr val="1A1C59"/>
                </a:solidFill>
              </a:rPr>
              <a:t>brainstorm </a:t>
            </a:r>
            <a:r>
              <a:rPr lang="en-US" sz="2400" dirty="0">
                <a:solidFill>
                  <a:srgbClr val="1A1C59"/>
                </a:solidFill>
              </a:rPr>
              <a:t>any </a:t>
            </a:r>
            <a:r>
              <a:rPr lang="en-US" sz="2400" b="1" dirty="0">
                <a:solidFill>
                  <a:srgbClr val="1A1C59"/>
                </a:solidFill>
              </a:rPr>
              <a:t>words or phrases </a:t>
            </a:r>
            <a:r>
              <a:rPr lang="en-US" sz="2400" dirty="0">
                <a:solidFill>
                  <a:srgbClr val="1A1C59"/>
                </a:solidFill>
              </a:rPr>
              <a:t> related to the </a:t>
            </a:r>
            <a:r>
              <a:rPr lang="en-US" sz="2400">
                <a:solidFill>
                  <a:srgbClr val="1A1C59"/>
                </a:solidFill>
              </a:rPr>
              <a:t>words </a:t>
            </a:r>
            <a:br>
              <a:rPr lang="en-US" sz="2400">
                <a:solidFill>
                  <a:srgbClr val="1A1C59"/>
                </a:solidFill>
              </a:rPr>
            </a:br>
            <a:r>
              <a:rPr lang="en-US" sz="2400">
                <a:solidFill>
                  <a:srgbClr val="1A1C59"/>
                </a:solidFill>
              </a:rPr>
              <a:t>‘</a:t>
            </a:r>
            <a:r>
              <a:rPr lang="en-US" sz="2400" b="1">
                <a:solidFill>
                  <a:srgbClr val="1A1C59"/>
                </a:solidFill>
              </a:rPr>
              <a:t>thrive</a:t>
            </a:r>
            <a:r>
              <a:rPr lang="en-US" sz="2400">
                <a:solidFill>
                  <a:srgbClr val="1A1C59"/>
                </a:solidFill>
              </a:rPr>
              <a:t>’ or ‘</a:t>
            </a:r>
            <a:r>
              <a:rPr lang="en-US" sz="2400" b="1">
                <a:solidFill>
                  <a:srgbClr val="1A1C59"/>
                </a:solidFill>
              </a:rPr>
              <a:t>thriving</a:t>
            </a:r>
            <a:r>
              <a:rPr lang="en-US" sz="2400">
                <a:solidFill>
                  <a:srgbClr val="1A1C59"/>
                </a:solidFill>
              </a:rPr>
              <a:t>’.</a:t>
            </a:r>
            <a:endParaRPr lang="en-US" sz="2400" dirty="0">
              <a:solidFill>
                <a:srgbClr val="1A1C59"/>
              </a:solidFill>
            </a:endParaRPr>
          </a:p>
          <a:p>
            <a:pPr algn="ctr"/>
            <a:endParaRPr lang="en-US" sz="2400" b="1" dirty="0">
              <a:solidFill>
                <a:srgbClr val="1A1C59"/>
              </a:solidFill>
            </a:endParaRPr>
          </a:p>
          <a:p>
            <a:pPr algn="ctr"/>
            <a:r>
              <a:rPr lang="en-US" sz="2400" dirty="0">
                <a:solidFill>
                  <a:srgbClr val="1A1C59"/>
                </a:solidFill>
              </a:rPr>
              <a:t>We’ll then </a:t>
            </a:r>
            <a:r>
              <a:rPr lang="en-US" sz="2400" b="1" dirty="0">
                <a:solidFill>
                  <a:srgbClr val="1A1C59"/>
                </a:solidFill>
              </a:rPr>
              <a:t>compare</a:t>
            </a:r>
            <a:r>
              <a:rPr lang="en-US" sz="2400" dirty="0">
                <a:solidFill>
                  <a:srgbClr val="1A1C59"/>
                </a:solidFill>
              </a:rPr>
              <a:t> them with the words on the </a:t>
            </a:r>
            <a:r>
              <a:rPr lang="en-US" sz="2400" b="1" dirty="0">
                <a:solidFill>
                  <a:srgbClr val="1A1C59"/>
                </a:solidFill>
              </a:rPr>
              <a:t>word art image</a:t>
            </a:r>
            <a:r>
              <a:rPr lang="en-US" sz="2400" dirty="0">
                <a:solidFill>
                  <a:srgbClr val="1A1C59"/>
                </a:solidFill>
              </a:rPr>
              <a:t> </a:t>
            </a:r>
            <a:br>
              <a:rPr lang="en-US" sz="2400" dirty="0">
                <a:solidFill>
                  <a:srgbClr val="1A1C59"/>
                </a:solidFill>
              </a:rPr>
            </a:br>
            <a:r>
              <a:rPr lang="en-US" sz="2400" dirty="0">
                <a:solidFill>
                  <a:srgbClr val="1A1C59"/>
                </a:solidFill>
              </a:rPr>
              <a:t>on the next slide…</a:t>
            </a:r>
          </a:p>
        </p:txBody>
      </p:sp>
      <p:pic>
        <p:nvPicPr>
          <p:cNvPr id="9" name="Picture 8" descr="A profile of a person with a flower in their head&#10;&#10;Description automatically generated">
            <a:extLst>
              <a:ext uri="{FF2B5EF4-FFF2-40B4-BE49-F238E27FC236}">
                <a16:creationId xmlns:a16="http://schemas.microsoft.com/office/drawing/2014/main" id="{FC7206B1-EE4E-64F0-460F-FF357E60D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76" y="1487441"/>
            <a:ext cx="3087624" cy="3377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3CE55A-D22F-2593-7C37-1643D5D1302D}"/>
              </a:ext>
            </a:extLst>
          </p:cNvPr>
          <p:cNvSpPr txBox="1"/>
          <p:nvPr/>
        </p:nvSpPr>
        <p:spPr>
          <a:xfrm>
            <a:off x="-40340" y="6519446"/>
            <a:ext cx="1054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0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2225D6-BA4C-2B22-B798-60A223CF5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3" y="106385"/>
            <a:ext cx="8158579" cy="67516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B95429-7C72-3F90-94BC-43E8F3C8B082}"/>
              </a:ext>
            </a:extLst>
          </p:cNvPr>
          <p:cNvSpPr txBox="1"/>
          <p:nvPr/>
        </p:nvSpPr>
        <p:spPr>
          <a:xfrm>
            <a:off x="-40340" y="6519446"/>
            <a:ext cx="1025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12</a:t>
            </a:r>
          </a:p>
        </p:txBody>
      </p:sp>
    </p:spTree>
    <p:extLst>
      <p:ext uri="{BB962C8B-B14F-4D97-AF65-F5344CB8AC3E}">
        <p14:creationId xmlns:p14="http://schemas.microsoft.com/office/powerpoint/2010/main" val="34080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F968-DA80-3E8F-DD3A-3AE8654FA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098" y="2131500"/>
            <a:ext cx="8072021" cy="4545545"/>
          </a:xfrm>
        </p:spPr>
        <p:txBody>
          <a:bodyPr/>
          <a:lstStyle/>
          <a:p>
            <a:b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i="1" dirty="0">
                <a:solidFill>
                  <a:srgbClr val="1A1C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LID4096" sz="2400" i="1" dirty="0">
              <a:solidFill>
                <a:srgbClr val="1A1C5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EF0A3-C16B-39EF-F883-F8E3091F19BF}"/>
              </a:ext>
            </a:extLst>
          </p:cNvPr>
          <p:cNvSpPr txBox="1"/>
          <p:nvPr/>
        </p:nvSpPr>
        <p:spPr>
          <a:xfrm>
            <a:off x="1214022" y="5294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8341"/>
                </a:solidFill>
              </a:rPr>
              <a:t>Lesson 1:</a:t>
            </a:r>
            <a:br>
              <a:rPr lang="en-US" sz="3600" b="1" dirty="0">
                <a:solidFill>
                  <a:srgbClr val="008341"/>
                </a:solidFill>
              </a:rPr>
            </a:br>
            <a:r>
              <a:rPr lang="en-US" sz="3600" b="1" dirty="0">
                <a:solidFill>
                  <a:srgbClr val="008341"/>
                </a:solidFill>
              </a:rPr>
              <a:t>How to Thrive</a:t>
            </a:r>
            <a:endParaRPr lang="LID4096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9FFEC-E804-CC6C-4A9E-883F754B6D5B}"/>
              </a:ext>
            </a:extLst>
          </p:cNvPr>
          <p:cNvSpPr txBox="1"/>
          <p:nvPr/>
        </p:nvSpPr>
        <p:spPr>
          <a:xfrm>
            <a:off x="1303679" y="1292343"/>
            <a:ext cx="7364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 on this definition of what it means to </a:t>
            </a:r>
            <a:r>
              <a:rPr lang="en-US" sz="2400" b="1" i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thrive</a:t>
            </a:r>
            <a:r>
              <a:rPr lang="en-US" sz="24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ID4096" sz="24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7BA22-6632-44FD-0303-BF5346F8AC0A}"/>
              </a:ext>
            </a:extLst>
          </p:cNvPr>
          <p:cNvSpPr txBox="1"/>
          <p:nvPr/>
        </p:nvSpPr>
        <p:spPr>
          <a:xfrm>
            <a:off x="6574068" y="5807252"/>
            <a:ext cx="236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Continued next slide</a:t>
            </a:r>
            <a:endParaRPr lang="LID4096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66914-3329-2D56-E04E-50F7D230CB31}"/>
              </a:ext>
            </a:extLst>
          </p:cNvPr>
          <p:cNvSpPr txBox="1"/>
          <p:nvPr/>
        </p:nvSpPr>
        <p:spPr>
          <a:xfrm>
            <a:off x="-40339" y="6519446"/>
            <a:ext cx="1048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60C90-B545-9286-25EA-78124E22D668}"/>
              </a:ext>
            </a:extLst>
          </p:cNvPr>
          <p:cNvSpPr txBox="1"/>
          <p:nvPr/>
        </p:nvSpPr>
        <p:spPr>
          <a:xfrm>
            <a:off x="1432986" y="1808784"/>
            <a:ext cx="7234720" cy="1174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IE" sz="2400" i="1">
                <a:solidFill>
                  <a:srgbClr val="002060"/>
                </a:solidFill>
              </a:rPr>
              <a:t>To </a:t>
            </a:r>
            <a:r>
              <a:rPr lang="en-IE" sz="2400" b="1" i="1">
                <a:solidFill>
                  <a:srgbClr val="002060"/>
                </a:solidFill>
              </a:rPr>
              <a:t>thrive</a:t>
            </a:r>
            <a:r>
              <a:rPr lang="en-IE" sz="2400" i="1">
                <a:solidFill>
                  <a:srgbClr val="002060"/>
                </a:solidFill>
              </a:rPr>
              <a:t> is to have good levels of well-being and to </a:t>
            </a:r>
            <a:r>
              <a:rPr lang="en-IE" sz="2400" b="1" i="1">
                <a:solidFill>
                  <a:srgbClr val="002060"/>
                </a:solidFill>
              </a:rPr>
              <a:t>mostly</a:t>
            </a:r>
            <a:r>
              <a:rPr lang="en-IE" sz="2400" i="1">
                <a:solidFill>
                  <a:srgbClr val="002060"/>
                </a:solidFill>
              </a:rPr>
              <a:t> feel </a:t>
            </a:r>
            <a:r>
              <a:rPr lang="en-IE" sz="2400" b="1" i="1">
                <a:solidFill>
                  <a:srgbClr val="002060"/>
                </a:solidFill>
              </a:rPr>
              <a:t>confident</a:t>
            </a:r>
            <a:r>
              <a:rPr lang="en-IE" sz="2400" i="1">
                <a:solidFill>
                  <a:srgbClr val="002060"/>
                </a:solidFill>
              </a:rPr>
              <a:t>, </a:t>
            </a:r>
            <a:r>
              <a:rPr lang="en-IE" sz="2400" b="1" i="1">
                <a:solidFill>
                  <a:srgbClr val="002060"/>
                </a:solidFill>
              </a:rPr>
              <a:t>happy and good about yourself and your life</a:t>
            </a:r>
            <a:r>
              <a:rPr lang="en-IE" sz="2400" i="1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C9C28-D0EC-A1A2-12B8-B501DDEF5CC7}"/>
              </a:ext>
            </a:extLst>
          </p:cNvPr>
          <p:cNvSpPr txBox="1"/>
          <p:nvPr/>
        </p:nvSpPr>
        <p:spPr>
          <a:xfrm>
            <a:off x="1967819" y="3126245"/>
            <a:ext cx="6165055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E" sz="2400" i="1">
                <a:solidFill>
                  <a:srgbClr val="002060"/>
                </a:solidFill>
              </a:rPr>
              <a:t>When you are thriving, you are </a:t>
            </a:r>
            <a:r>
              <a:rPr lang="en-IE" sz="2400" b="1" i="1">
                <a:solidFill>
                  <a:srgbClr val="002060"/>
                </a:solidFill>
              </a:rPr>
              <a:t>growing</a:t>
            </a:r>
            <a:r>
              <a:rPr lang="en-IE" sz="2400" i="1">
                <a:solidFill>
                  <a:srgbClr val="002060"/>
                </a:solidFill>
              </a:rPr>
              <a:t> into the </a:t>
            </a:r>
            <a:r>
              <a:rPr lang="en-IE" sz="2400" b="1" i="1">
                <a:solidFill>
                  <a:srgbClr val="002060"/>
                </a:solidFill>
              </a:rPr>
              <a:t>best version </a:t>
            </a:r>
            <a:r>
              <a:rPr lang="en-IE" sz="2400" i="1">
                <a:solidFill>
                  <a:srgbClr val="002060"/>
                </a:solidFill>
              </a:rPr>
              <a:t>of yourself and reaching towards your potential.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0E327F-472A-355E-6845-8FC8849D9B49}"/>
              </a:ext>
            </a:extLst>
          </p:cNvPr>
          <p:cNvSpPr txBox="1"/>
          <p:nvPr/>
        </p:nvSpPr>
        <p:spPr>
          <a:xfrm>
            <a:off x="1432986" y="4514590"/>
            <a:ext cx="7234720" cy="12315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IE" sz="2400" i="1">
                <a:solidFill>
                  <a:srgbClr val="002060"/>
                </a:solidFill>
              </a:rPr>
              <a:t>You feel connected to others and you understand that you can have a </a:t>
            </a:r>
            <a:r>
              <a:rPr lang="en-IE" sz="2400" b="1" i="1">
                <a:solidFill>
                  <a:srgbClr val="002060"/>
                </a:solidFill>
              </a:rPr>
              <a:t>positive impact </a:t>
            </a:r>
            <a:r>
              <a:rPr lang="en-IE" sz="2400" i="1">
                <a:solidFill>
                  <a:srgbClr val="002060"/>
                </a:solidFill>
              </a:rPr>
              <a:t>on the people around you and the wider world too.</a:t>
            </a:r>
          </a:p>
        </p:txBody>
      </p:sp>
    </p:spTree>
    <p:extLst>
      <p:ext uri="{BB962C8B-B14F-4D97-AF65-F5344CB8AC3E}">
        <p14:creationId xmlns:p14="http://schemas.microsoft.com/office/powerpoint/2010/main" val="28655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FEF0A3-C16B-39EF-F883-F8E3091F19BF}"/>
              </a:ext>
            </a:extLst>
          </p:cNvPr>
          <p:cNvSpPr txBox="1"/>
          <p:nvPr/>
        </p:nvSpPr>
        <p:spPr>
          <a:xfrm>
            <a:off x="1258409" y="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8341"/>
                </a:solidFill>
              </a:rPr>
              <a:t>Lesson 1:</a:t>
            </a:r>
            <a:br>
              <a:rPr lang="en-US" sz="3600" b="1" dirty="0">
                <a:solidFill>
                  <a:srgbClr val="008341"/>
                </a:solidFill>
              </a:rPr>
            </a:br>
            <a:r>
              <a:rPr lang="en-US" sz="3600" b="1" dirty="0">
                <a:solidFill>
                  <a:srgbClr val="008341"/>
                </a:solidFill>
              </a:rPr>
              <a:t>How to Thrive</a:t>
            </a:r>
            <a:endParaRPr lang="LID4096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CCCD6-381D-AC79-EC3D-927B3EF39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207" y="1791328"/>
            <a:ext cx="6953435" cy="1200329"/>
          </a:xfrm>
        </p:spPr>
        <p:txBody>
          <a:bodyPr/>
          <a:lstStyle/>
          <a:p>
            <a: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LID4096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633FA-6883-8A15-43C8-04E82FE96B75}"/>
              </a:ext>
            </a:extLst>
          </p:cNvPr>
          <p:cNvSpPr txBox="1"/>
          <p:nvPr/>
        </p:nvSpPr>
        <p:spPr>
          <a:xfrm>
            <a:off x="1525462" y="3865375"/>
            <a:ext cx="6953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ID4096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15181-4333-2A4B-0FAF-E2416DA93B7B}"/>
              </a:ext>
            </a:extLst>
          </p:cNvPr>
          <p:cNvSpPr txBox="1"/>
          <p:nvPr/>
        </p:nvSpPr>
        <p:spPr>
          <a:xfrm>
            <a:off x="-40340" y="6519446"/>
            <a:ext cx="1035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63B4B-C6AE-E81F-F569-E54D224B7293}"/>
              </a:ext>
            </a:extLst>
          </p:cNvPr>
          <p:cNvSpPr txBox="1"/>
          <p:nvPr/>
        </p:nvSpPr>
        <p:spPr>
          <a:xfrm>
            <a:off x="1258409" y="1411876"/>
            <a:ext cx="5791199" cy="1292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600" i="1">
                <a:solidFill>
                  <a:srgbClr val="002060"/>
                </a:solidFill>
              </a:rPr>
              <a:t>You feel </a:t>
            </a:r>
            <a:r>
              <a:rPr lang="en-IE" sz="2600" b="1" i="1">
                <a:solidFill>
                  <a:srgbClr val="002060"/>
                </a:solidFill>
              </a:rPr>
              <a:t>resilient and trust yourself </a:t>
            </a:r>
            <a:r>
              <a:rPr lang="en-IE" sz="2600" i="1">
                <a:solidFill>
                  <a:srgbClr val="002060"/>
                </a:solidFill>
              </a:rPr>
              <a:t>to be able to cope with the challenges and difficulties of life.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B74E4AC-7F68-ADB4-8FC8-827F2BEE7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957" y="1577548"/>
            <a:ext cx="1553014" cy="1558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994D19-DFE1-5E68-E721-B6F3BEC8C6AC}"/>
              </a:ext>
            </a:extLst>
          </p:cNvPr>
          <p:cNvSpPr txBox="1"/>
          <p:nvPr/>
        </p:nvSpPr>
        <p:spPr>
          <a:xfrm>
            <a:off x="2127833" y="2874074"/>
            <a:ext cx="5291124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600" i="1">
                <a:solidFill>
                  <a:srgbClr val="002060"/>
                </a:solidFill>
              </a:rPr>
              <a:t>You </a:t>
            </a:r>
            <a:r>
              <a:rPr lang="en-IE" sz="2600" b="1" i="1">
                <a:solidFill>
                  <a:srgbClr val="002060"/>
                </a:solidFill>
              </a:rPr>
              <a:t>believe in yourself</a:t>
            </a:r>
            <a:r>
              <a:rPr lang="en-IE" sz="2600" i="1">
                <a:solidFill>
                  <a:srgbClr val="002060"/>
                </a:solidFill>
              </a:rPr>
              <a:t> and know that you are </a:t>
            </a:r>
            <a:r>
              <a:rPr lang="en-IE" sz="2600" b="1" i="1">
                <a:solidFill>
                  <a:srgbClr val="002060"/>
                </a:solidFill>
              </a:rPr>
              <a:t>good enough</a:t>
            </a:r>
            <a:r>
              <a:rPr lang="en-IE" sz="2600" i="1">
                <a:solidFill>
                  <a:srgbClr val="002060"/>
                </a:solidFill>
              </a:rPr>
              <a:t>, just as you are.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2097B-B0C3-3AA2-CDBE-C14547490AB0}"/>
              </a:ext>
            </a:extLst>
          </p:cNvPr>
          <p:cNvSpPr txBox="1"/>
          <p:nvPr/>
        </p:nvSpPr>
        <p:spPr>
          <a:xfrm>
            <a:off x="2828440" y="3953682"/>
            <a:ext cx="5771571" cy="2092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600" i="1">
                <a:solidFill>
                  <a:srgbClr val="002060"/>
                </a:solidFill>
              </a:rPr>
              <a:t>Thriving doesn’t mean feeling happy and positive </a:t>
            </a:r>
            <a:r>
              <a:rPr lang="en-IE" sz="2600" b="1" i="1">
                <a:solidFill>
                  <a:srgbClr val="002060"/>
                </a:solidFill>
              </a:rPr>
              <a:t>all the time</a:t>
            </a:r>
            <a:r>
              <a:rPr lang="en-IE" sz="2600" i="1">
                <a:solidFill>
                  <a:srgbClr val="002060"/>
                </a:solidFill>
              </a:rPr>
              <a:t>. It means you understand that </a:t>
            </a:r>
            <a:r>
              <a:rPr lang="en-IE" sz="2600" b="1" i="1">
                <a:solidFill>
                  <a:srgbClr val="002060"/>
                </a:solidFill>
              </a:rPr>
              <a:t>all emotions are important</a:t>
            </a:r>
            <a:r>
              <a:rPr lang="en-IE" sz="2600" i="1">
                <a:solidFill>
                  <a:srgbClr val="002060"/>
                </a:solidFill>
              </a:rPr>
              <a:t> and you can deal with difficult emotions in </a:t>
            </a:r>
            <a:r>
              <a:rPr lang="en-IE" sz="2600" b="1" i="1">
                <a:solidFill>
                  <a:srgbClr val="002060"/>
                </a:solidFill>
              </a:rPr>
              <a:t>helpful</a:t>
            </a:r>
            <a:r>
              <a:rPr lang="en-IE" sz="2600" i="1">
                <a:solidFill>
                  <a:srgbClr val="002060"/>
                </a:solidFill>
              </a:rPr>
              <a:t> ways.</a:t>
            </a:r>
          </a:p>
        </p:txBody>
      </p:sp>
    </p:spTree>
    <p:extLst>
      <p:ext uri="{BB962C8B-B14F-4D97-AF65-F5344CB8AC3E}">
        <p14:creationId xmlns:p14="http://schemas.microsoft.com/office/powerpoint/2010/main" val="11991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FEF0A3-C16B-39EF-F883-F8E3091F19BF}"/>
              </a:ext>
            </a:extLst>
          </p:cNvPr>
          <p:cNvSpPr txBox="1"/>
          <p:nvPr/>
        </p:nvSpPr>
        <p:spPr>
          <a:xfrm>
            <a:off x="1258409" y="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341"/>
                </a:solidFill>
              </a:rPr>
              <a:t>Lesson 1:</a:t>
            </a:r>
            <a:br>
              <a:rPr lang="en-US" sz="3600" b="1" dirty="0">
                <a:solidFill>
                  <a:srgbClr val="008341"/>
                </a:solidFill>
              </a:rPr>
            </a:br>
            <a:r>
              <a:rPr lang="en-US" sz="3600" b="1" dirty="0">
                <a:solidFill>
                  <a:srgbClr val="008341"/>
                </a:solidFill>
              </a:rPr>
              <a:t>How to Thrive</a:t>
            </a:r>
            <a:endParaRPr lang="LID4096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CCCD6-381D-AC79-EC3D-927B3EF39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390" y="4010025"/>
            <a:ext cx="7327477" cy="1200329"/>
          </a:xfrm>
        </p:spPr>
        <p:txBody>
          <a:bodyPr/>
          <a:lstStyle/>
          <a:p>
            <a:r>
              <a:rPr lang="en-US" sz="2800" b="1" i="1" dirty="0">
                <a:solidFill>
                  <a:srgbClr val="0070C0"/>
                </a:solidFill>
              </a:rPr>
              <a:t> </a:t>
            </a:r>
            <a:br>
              <a:rPr lang="en-US" sz="2800" b="1" i="1" dirty="0">
                <a:solidFill>
                  <a:srgbClr val="0070C0"/>
                </a:solidFill>
              </a:rPr>
            </a:br>
            <a:br>
              <a:rPr lang="en-US" sz="2800" b="1" i="1" dirty="0">
                <a:solidFill>
                  <a:srgbClr val="0070C0"/>
                </a:solidFill>
              </a:rPr>
            </a:br>
            <a:endParaRPr lang="LID4096" sz="2800" i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15181-4333-2A4B-0FAF-E2416DA93B7B}"/>
              </a:ext>
            </a:extLst>
          </p:cNvPr>
          <p:cNvSpPr txBox="1"/>
          <p:nvPr/>
        </p:nvSpPr>
        <p:spPr>
          <a:xfrm>
            <a:off x="-40340" y="6519446"/>
            <a:ext cx="1035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15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54F5BFB-41DB-5967-D170-0D9A1A980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80" y="5260212"/>
            <a:ext cx="829295" cy="832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97E26-0108-7967-BFC6-64FCE020F982}"/>
              </a:ext>
            </a:extLst>
          </p:cNvPr>
          <p:cNvSpPr txBox="1"/>
          <p:nvPr/>
        </p:nvSpPr>
        <p:spPr>
          <a:xfrm>
            <a:off x="1258409" y="1540533"/>
            <a:ext cx="6931777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600" i="1">
                <a:solidFill>
                  <a:srgbClr val="002060"/>
                </a:solidFill>
              </a:rPr>
              <a:t>In order to thrive, you must first make sure that you know how to </a:t>
            </a:r>
            <a:r>
              <a:rPr lang="en-IE" sz="2600" b="1" i="1">
                <a:solidFill>
                  <a:srgbClr val="002060"/>
                </a:solidFill>
              </a:rPr>
              <a:t>guide</a:t>
            </a:r>
            <a:r>
              <a:rPr lang="en-IE" sz="2600" i="1">
                <a:solidFill>
                  <a:srgbClr val="002060"/>
                </a:solidFill>
              </a:rPr>
              <a:t> your </a:t>
            </a:r>
            <a:r>
              <a:rPr lang="en-IE" sz="2600" b="1" i="1">
                <a:solidFill>
                  <a:srgbClr val="002060"/>
                </a:solidFill>
              </a:rPr>
              <a:t>brain and nervous system </a:t>
            </a:r>
            <a:r>
              <a:rPr lang="en-IE" sz="2600" i="1">
                <a:solidFill>
                  <a:srgbClr val="002060"/>
                </a:solidFill>
              </a:rPr>
              <a:t>into </a:t>
            </a:r>
            <a:r>
              <a:rPr lang="en-IE" sz="2600" b="1" i="1">
                <a:solidFill>
                  <a:srgbClr val="002060"/>
                </a:solidFill>
              </a:rPr>
              <a:t>thriving mode</a:t>
            </a:r>
            <a:r>
              <a:rPr lang="en-IE" sz="2600" i="1">
                <a:solidFill>
                  <a:srgbClr val="002060"/>
                </a:solidFill>
              </a:rPr>
              <a:t>, which means feeling </a:t>
            </a:r>
            <a:r>
              <a:rPr lang="en-IE" sz="2600" b="1" i="1">
                <a:solidFill>
                  <a:srgbClr val="002060"/>
                </a:solidFill>
              </a:rPr>
              <a:t>safe</a:t>
            </a:r>
            <a:r>
              <a:rPr lang="en-IE" sz="2600" i="1">
                <a:solidFill>
                  <a:srgbClr val="002060"/>
                </a:solidFill>
              </a:rPr>
              <a:t>, </a:t>
            </a:r>
            <a:r>
              <a:rPr lang="en-IE" sz="2600" b="1" i="1">
                <a:solidFill>
                  <a:srgbClr val="002060"/>
                </a:solidFill>
              </a:rPr>
              <a:t>calm</a:t>
            </a:r>
            <a:r>
              <a:rPr lang="en-IE" sz="2600" i="1">
                <a:solidFill>
                  <a:srgbClr val="002060"/>
                </a:solidFill>
              </a:rPr>
              <a:t> and </a:t>
            </a:r>
            <a:r>
              <a:rPr lang="en-IE" sz="2600" b="1" i="1">
                <a:solidFill>
                  <a:srgbClr val="002060"/>
                </a:solidFill>
              </a:rPr>
              <a:t>connected</a:t>
            </a:r>
            <a:r>
              <a:rPr lang="en-IE" sz="2600" i="1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E9C5C6-E01D-B2F0-51D4-F07426EEECD8}"/>
              </a:ext>
            </a:extLst>
          </p:cNvPr>
          <p:cNvSpPr txBox="1"/>
          <p:nvPr/>
        </p:nvSpPr>
        <p:spPr>
          <a:xfrm>
            <a:off x="1952121" y="3429000"/>
            <a:ext cx="6931777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600" i="1">
                <a:solidFill>
                  <a:srgbClr val="002060"/>
                </a:solidFill>
              </a:rPr>
              <a:t>This is known as </a:t>
            </a:r>
            <a:r>
              <a:rPr lang="en-IE" sz="2600" b="1" i="1">
                <a:solidFill>
                  <a:srgbClr val="002060"/>
                </a:solidFill>
              </a:rPr>
              <a:t>regulating</a:t>
            </a:r>
            <a:r>
              <a:rPr lang="en-IE" sz="2600" i="1">
                <a:solidFill>
                  <a:srgbClr val="002060"/>
                </a:solidFill>
              </a:rPr>
              <a:t> the nervous system. From this </a:t>
            </a:r>
            <a:r>
              <a:rPr lang="en-IE" sz="2600" b="1" i="1">
                <a:solidFill>
                  <a:srgbClr val="002060"/>
                </a:solidFill>
              </a:rPr>
              <a:t>calm</a:t>
            </a:r>
            <a:r>
              <a:rPr lang="en-IE" sz="2600" i="1">
                <a:solidFill>
                  <a:srgbClr val="002060"/>
                </a:solidFill>
              </a:rPr>
              <a:t> state, you can then </a:t>
            </a:r>
            <a:r>
              <a:rPr lang="en-IE" sz="2600" b="1" i="1">
                <a:solidFill>
                  <a:srgbClr val="002060"/>
                </a:solidFill>
              </a:rPr>
              <a:t>guide</a:t>
            </a:r>
            <a:r>
              <a:rPr lang="en-IE" sz="2600" i="1">
                <a:solidFill>
                  <a:srgbClr val="002060"/>
                </a:solidFill>
              </a:rPr>
              <a:t> yourself to become </a:t>
            </a:r>
            <a:r>
              <a:rPr lang="en-IE" sz="2600" b="1" i="1">
                <a:solidFill>
                  <a:srgbClr val="002060"/>
                </a:solidFill>
              </a:rPr>
              <a:t>energised</a:t>
            </a:r>
            <a:r>
              <a:rPr lang="en-IE" sz="2600" i="1">
                <a:solidFill>
                  <a:srgbClr val="002060"/>
                </a:solidFill>
              </a:rPr>
              <a:t> and </a:t>
            </a:r>
            <a:r>
              <a:rPr lang="en-IE" sz="2600" b="1" i="1">
                <a:solidFill>
                  <a:srgbClr val="002060"/>
                </a:solidFill>
              </a:rPr>
              <a:t>empowered</a:t>
            </a:r>
            <a:r>
              <a:rPr lang="en-IE" sz="2600" i="1">
                <a:solidFill>
                  <a:srgbClr val="002060"/>
                </a:solidFill>
              </a:rPr>
              <a:t> whenever you need to.</a:t>
            </a:r>
          </a:p>
        </p:txBody>
      </p:sp>
    </p:spTree>
    <p:extLst>
      <p:ext uri="{BB962C8B-B14F-4D97-AF65-F5344CB8AC3E}">
        <p14:creationId xmlns:p14="http://schemas.microsoft.com/office/powerpoint/2010/main" val="29389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ED3B-C2DB-CFDE-87B2-8DBA4301F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3702" y="1905777"/>
            <a:ext cx="6858000" cy="2387600"/>
          </a:xfrm>
        </p:spPr>
        <p:txBody>
          <a:bodyPr/>
          <a:lstStyle/>
          <a:p>
            <a:r>
              <a:rPr lang="en-US" sz="2400" b="1" i="1" dirty="0">
                <a:solidFill>
                  <a:srgbClr val="002060"/>
                </a:solidFill>
              </a:rPr>
              <a:t> </a:t>
            </a:r>
            <a:br>
              <a:rPr lang="en-US" sz="2400" b="1" i="1" dirty="0">
                <a:solidFill>
                  <a:srgbClr val="002060"/>
                </a:solidFill>
              </a:rPr>
            </a:br>
            <a:br>
              <a:rPr lang="en-US" sz="2400" b="1" i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The Nervous System –</a:t>
            </a:r>
            <a:br>
              <a:rPr lang="en-US" sz="2400" b="1" dirty="0">
                <a:solidFill>
                  <a:srgbClr val="002060"/>
                </a:solidFill>
              </a:rPr>
            </a:br>
            <a:br>
              <a:rPr lang="en-US" sz="2400" b="1" dirty="0">
                <a:solidFill>
                  <a:srgbClr val="002060"/>
                </a:solidFill>
              </a:rPr>
            </a:br>
            <a:br>
              <a:rPr lang="en-US" sz="2400" dirty="0">
                <a:solidFill>
                  <a:srgbClr val="002060"/>
                </a:solidFill>
              </a:rPr>
            </a:br>
            <a:br>
              <a:rPr lang="en-US" sz="2400" b="1" i="1" dirty="0">
                <a:solidFill>
                  <a:srgbClr val="002060"/>
                </a:solidFill>
              </a:rPr>
            </a:br>
            <a:br>
              <a:rPr lang="en-US" sz="2400" b="1" i="1" dirty="0">
                <a:solidFill>
                  <a:srgbClr val="002060"/>
                </a:solidFill>
              </a:rPr>
            </a:br>
            <a:br>
              <a:rPr lang="en-US" sz="2400" dirty="0">
                <a:solidFill>
                  <a:srgbClr val="002060"/>
                </a:solidFill>
              </a:rPr>
            </a:br>
            <a:br>
              <a:rPr lang="en-US" sz="2400" b="1" dirty="0">
                <a:solidFill>
                  <a:srgbClr val="002060"/>
                </a:solidFill>
              </a:rPr>
            </a:br>
            <a:endParaRPr lang="LID4096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47A53-220D-DF8C-AC46-EA8BD27DA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587" y="5355838"/>
            <a:ext cx="5076825" cy="638316"/>
          </a:xfrm>
        </p:spPr>
        <p:txBody>
          <a:bodyPr/>
          <a:lstStyle/>
          <a:p>
            <a:r>
              <a:rPr lang="en-US"/>
              <a:t> </a:t>
            </a:r>
            <a:r>
              <a:rPr lang="en-US" sz="2000" i="1">
                <a:solidFill>
                  <a:srgbClr val="002060"/>
                </a:solidFill>
              </a:rPr>
              <a:t>For </a:t>
            </a:r>
            <a:r>
              <a:rPr lang="en-US" sz="2000" i="1" dirty="0">
                <a:solidFill>
                  <a:srgbClr val="002060"/>
                </a:solidFill>
              </a:rPr>
              <a:t>more information on The Nervous System, see p. 2 of your </a:t>
            </a:r>
            <a:r>
              <a:rPr lang="en-US" sz="2000" i="1">
                <a:solidFill>
                  <a:srgbClr val="002060"/>
                </a:solidFill>
              </a:rPr>
              <a:t>Reflective Journal</a:t>
            </a:r>
            <a:endParaRPr lang="LID4096" sz="2000" i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E1A5C-DBBE-63C0-52DB-D3CFE87B8446}"/>
              </a:ext>
            </a:extLst>
          </p:cNvPr>
          <p:cNvSpPr txBox="1"/>
          <p:nvPr/>
        </p:nvSpPr>
        <p:spPr>
          <a:xfrm>
            <a:off x="1252537" y="13881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341"/>
                </a:solidFill>
              </a:rPr>
              <a:t>Lesson 1:</a:t>
            </a:r>
            <a:br>
              <a:rPr lang="en-US" sz="3600" b="1" dirty="0">
                <a:solidFill>
                  <a:srgbClr val="008341"/>
                </a:solidFill>
              </a:rPr>
            </a:br>
            <a:r>
              <a:rPr lang="en-US" sz="3600" b="1" dirty="0">
                <a:solidFill>
                  <a:srgbClr val="008341"/>
                </a:solidFill>
              </a:rPr>
              <a:t>How to Thrive</a:t>
            </a:r>
            <a:endParaRPr lang="LID4096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C6213-D6CD-A694-DFAB-CB3258F7AC5B}"/>
              </a:ext>
            </a:extLst>
          </p:cNvPr>
          <p:cNvSpPr txBox="1"/>
          <p:nvPr/>
        </p:nvSpPr>
        <p:spPr>
          <a:xfrm>
            <a:off x="-40340" y="6519446"/>
            <a:ext cx="1035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D56E4-8A40-F8AB-79A4-1ACDE724BDE8}"/>
              </a:ext>
            </a:extLst>
          </p:cNvPr>
          <p:cNvSpPr txBox="1"/>
          <p:nvPr/>
        </p:nvSpPr>
        <p:spPr>
          <a:xfrm>
            <a:off x="1232112" y="2217308"/>
            <a:ext cx="444026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 i="1">
                <a:solidFill>
                  <a:srgbClr val="002060"/>
                </a:solidFill>
              </a:rPr>
              <a:t>includes the </a:t>
            </a:r>
            <a:r>
              <a:rPr lang="en-IE" sz="2400" b="1" i="1">
                <a:solidFill>
                  <a:srgbClr val="002060"/>
                </a:solidFill>
              </a:rPr>
              <a:t>brain</a:t>
            </a:r>
            <a:r>
              <a:rPr lang="en-IE" sz="2400" i="1">
                <a:solidFill>
                  <a:srgbClr val="002060"/>
                </a:solidFill>
              </a:rPr>
              <a:t>, </a:t>
            </a:r>
            <a:r>
              <a:rPr lang="en-IE" sz="2400" b="1" i="1">
                <a:solidFill>
                  <a:srgbClr val="002060"/>
                </a:solidFill>
              </a:rPr>
              <a:t>spinal cord </a:t>
            </a:r>
            <a:r>
              <a:rPr lang="en-IE" sz="2400" i="1">
                <a:solidFill>
                  <a:srgbClr val="002060"/>
                </a:solidFill>
              </a:rPr>
              <a:t>and a </a:t>
            </a:r>
            <a:r>
              <a:rPr lang="en-IE" sz="2400" b="1" i="1">
                <a:solidFill>
                  <a:srgbClr val="002060"/>
                </a:solidFill>
              </a:rPr>
              <a:t>network of nerves</a:t>
            </a:r>
            <a:r>
              <a:rPr lang="en-IE" sz="2400" i="1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91959-05C3-FCB4-0786-7C644AC09213}"/>
              </a:ext>
            </a:extLst>
          </p:cNvPr>
          <p:cNvSpPr txBox="1"/>
          <p:nvPr/>
        </p:nvSpPr>
        <p:spPr>
          <a:xfrm>
            <a:off x="1230274" y="3429000"/>
            <a:ext cx="444026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 b="1" i="1">
                <a:solidFill>
                  <a:srgbClr val="002060"/>
                </a:solidFill>
              </a:rPr>
              <a:t>detects</a:t>
            </a:r>
            <a:r>
              <a:rPr lang="en-IE" sz="2400" i="1">
                <a:solidFill>
                  <a:srgbClr val="002060"/>
                </a:solidFill>
              </a:rPr>
              <a:t> and </a:t>
            </a:r>
            <a:r>
              <a:rPr lang="en-IE" sz="2400" b="1" i="1">
                <a:solidFill>
                  <a:srgbClr val="002060"/>
                </a:solidFill>
              </a:rPr>
              <a:t>responds</a:t>
            </a:r>
            <a:r>
              <a:rPr lang="en-IE" sz="2400" i="1">
                <a:solidFill>
                  <a:srgbClr val="002060"/>
                </a:solidFill>
              </a:rPr>
              <a:t> to </a:t>
            </a:r>
            <a:r>
              <a:rPr lang="en-IE" sz="2400" b="1" i="1">
                <a:solidFill>
                  <a:srgbClr val="002060"/>
                </a:solidFill>
              </a:rPr>
              <a:t>perceived threats </a:t>
            </a:r>
            <a:r>
              <a:rPr lang="en-IE" sz="2400" i="1">
                <a:solidFill>
                  <a:srgbClr val="002060"/>
                </a:solidFill>
              </a:rPr>
              <a:t>in our environment to help us to </a:t>
            </a:r>
            <a:r>
              <a:rPr lang="en-IE" sz="2400" b="1" i="1">
                <a:solidFill>
                  <a:srgbClr val="002060"/>
                </a:solidFill>
              </a:rPr>
              <a:t>survive</a:t>
            </a:r>
            <a:r>
              <a:rPr lang="en-IE" sz="2400" i="1">
                <a:solidFill>
                  <a:srgbClr val="002060"/>
                </a:solidFill>
              </a:rPr>
              <a:t>…</a:t>
            </a:r>
          </a:p>
        </p:txBody>
      </p:sp>
      <p:pic>
        <p:nvPicPr>
          <p:cNvPr id="12" name="Picture 11" descr="A diagram of the nervous system&#10;&#10;Description automatically generated">
            <a:extLst>
              <a:ext uri="{FF2B5EF4-FFF2-40B4-BE49-F238E27FC236}">
                <a16:creationId xmlns:a16="http://schemas.microsoft.com/office/drawing/2014/main" id="{F2602A2A-C925-66C3-4F9B-9981EF7E6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43" y="1655496"/>
            <a:ext cx="2923830" cy="354700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1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04CDA14-17A4-28DE-6BC8-748873B2B5CA}"/>
              </a:ext>
            </a:extLst>
          </p:cNvPr>
          <p:cNvSpPr txBox="1"/>
          <p:nvPr/>
        </p:nvSpPr>
        <p:spPr>
          <a:xfrm>
            <a:off x="1163923" y="5311619"/>
            <a:ext cx="197193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E" sz="2000">
                <a:solidFill>
                  <a:srgbClr val="002060"/>
                </a:solidFill>
              </a:rPr>
              <a:t>They are all </a:t>
            </a:r>
            <a:br>
              <a:rPr lang="en-IE" sz="2000">
                <a:solidFill>
                  <a:srgbClr val="002060"/>
                </a:solidFill>
              </a:rPr>
            </a:br>
            <a:r>
              <a:rPr lang="en-IE" sz="2000" b="1">
                <a:solidFill>
                  <a:srgbClr val="002060"/>
                </a:solidFill>
              </a:rPr>
              <a:t>interconnected</a:t>
            </a:r>
            <a:r>
              <a:rPr lang="en-IE" sz="2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8243-25FA-431C-B15B-800D92FA27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6109" y="1387192"/>
            <a:ext cx="7631097" cy="449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8484" y="-22278"/>
            <a:ext cx="5765059" cy="1325563"/>
          </a:xfrm>
          <a:custGeom>
            <a:avLst/>
            <a:gdLst>
              <a:gd name="connsiteX0" fmla="*/ 0 w 5765059"/>
              <a:gd name="connsiteY0" fmla="*/ 0 h 1325563"/>
              <a:gd name="connsiteX1" fmla="*/ 403554 w 5765059"/>
              <a:gd name="connsiteY1" fmla="*/ 0 h 1325563"/>
              <a:gd name="connsiteX2" fmla="*/ 922409 w 5765059"/>
              <a:gd name="connsiteY2" fmla="*/ 0 h 1325563"/>
              <a:gd name="connsiteX3" fmla="*/ 1498915 w 5765059"/>
              <a:gd name="connsiteY3" fmla="*/ 0 h 1325563"/>
              <a:gd name="connsiteX4" fmla="*/ 1902469 w 5765059"/>
              <a:gd name="connsiteY4" fmla="*/ 0 h 1325563"/>
              <a:gd name="connsiteX5" fmla="*/ 2536626 w 5765059"/>
              <a:gd name="connsiteY5" fmla="*/ 0 h 1325563"/>
              <a:gd name="connsiteX6" fmla="*/ 3228433 w 5765059"/>
              <a:gd name="connsiteY6" fmla="*/ 0 h 1325563"/>
              <a:gd name="connsiteX7" fmla="*/ 3747288 w 5765059"/>
              <a:gd name="connsiteY7" fmla="*/ 0 h 1325563"/>
              <a:gd name="connsiteX8" fmla="*/ 4439095 w 5765059"/>
              <a:gd name="connsiteY8" fmla="*/ 0 h 1325563"/>
              <a:gd name="connsiteX9" fmla="*/ 5015601 w 5765059"/>
              <a:gd name="connsiteY9" fmla="*/ 0 h 1325563"/>
              <a:gd name="connsiteX10" fmla="*/ 5765059 w 5765059"/>
              <a:gd name="connsiteY10" fmla="*/ 0 h 1325563"/>
              <a:gd name="connsiteX11" fmla="*/ 5765059 w 5765059"/>
              <a:gd name="connsiteY11" fmla="*/ 428599 h 1325563"/>
              <a:gd name="connsiteX12" fmla="*/ 5765059 w 5765059"/>
              <a:gd name="connsiteY12" fmla="*/ 830686 h 1325563"/>
              <a:gd name="connsiteX13" fmla="*/ 5765059 w 5765059"/>
              <a:gd name="connsiteY13" fmla="*/ 1325563 h 1325563"/>
              <a:gd name="connsiteX14" fmla="*/ 5073252 w 5765059"/>
              <a:gd name="connsiteY14" fmla="*/ 1325563 h 1325563"/>
              <a:gd name="connsiteX15" fmla="*/ 4554397 w 5765059"/>
              <a:gd name="connsiteY15" fmla="*/ 1325563 h 1325563"/>
              <a:gd name="connsiteX16" fmla="*/ 4093192 w 5765059"/>
              <a:gd name="connsiteY16" fmla="*/ 1325563 h 1325563"/>
              <a:gd name="connsiteX17" fmla="*/ 3631987 w 5765059"/>
              <a:gd name="connsiteY17" fmla="*/ 1325563 h 1325563"/>
              <a:gd name="connsiteX18" fmla="*/ 2997831 w 5765059"/>
              <a:gd name="connsiteY18" fmla="*/ 1325563 h 1325563"/>
              <a:gd name="connsiteX19" fmla="*/ 2363674 w 5765059"/>
              <a:gd name="connsiteY19" fmla="*/ 1325563 h 1325563"/>
              <a:gd name="connsiteX20" fmla="*/ 1844819 w 5765059"/>
              <a:gd name="connsiteY20" fmla="*/ 1325563 h 1325563"/>
              <a:gd name="connsiteX21" fmla="*/ 1268313 w 5765059"/>
              <a:gd name="connsiteY21" fmla="*/ 1325563 h 1325563"/>
              <a:gd name="connsiteX22" fmla="*/ 576506 w 5765059"/>
              <a:gd name="connsiteY22" fmla="*/ 1325563 h 1325563"/>
              <a:gd name="connsiteX23" fmla="*/ 0 w 5765059"/>
              <a:gd name="connsiteY23" fmla="*/ 1325563 h 1325563"/>
              <a:gd name="connsiteX24" fmla="*/ 0 w 5765059"/>
              <a:gd name="connsiteY24" fmla="*/ 857197 h 1325563"/>
              <a:gd name="connsiteX25" fmla="*/ 0 w 5765059"/>
              <a:gd name="connsiteY25" fmla="*/ 402087 h 1325563"/>
              <a:gd name="connsiteX26" fmla="*/ 0 w 5765059"/>
              <a:gd name="connsiteY26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65059" h="1325563" fill="none" extrusionOk="0">
                <a:moveTo>
                  <a:pt x="0" y="0"/>
                </a:moveTo>
                <a:cubicBezTo>
                  <a:pt x="135064" y="-44050"/>
                  <a:pt x="233861" y="10832"/>
                  <a:pt x="403554" y="0"/>
                </a:cubicBezTo>
                <a:cubicBezTo>
                  <a:pt x="573247" y="-10832"/>
                  <a:pt x="809664" y="51906"/>
                  <a:pt x="922409" y="0"/>
                </a:cubicBezTo>
                <a:cubicBezTo>
                  <a:pt x="1035154" y="-51906"/>
                  <a:pt x="1270167" y="65423"/>
                  <a:pt x="1498915" y="0"/>
                </a:cubicBezTo>
                <a:cubicBezTo>
                  <a:pt x="1727663" y="-65423"/>
                  <a:pt x="1813658" y="24395"/>
                  <a:pt x="1902469" y="0"/>
                </a:cubicBezTo>
                <a:cubicBezTo>
                  <a:pt x="1991280" y="-24395"/>
                  <a:pt x="2271636" y="72797"/>
                  <a:pt x="2536626" y="0"/>
                </a:cubicBezTo>
                <a:cubicBezTo>
                  <a:pt x="2801616" y="-72797"/>
                  <a:pt x="3042940" y="71213"/>
                  <a:pt x="3228433" y="0"/>
                </a:cubicBezTo>
                <a:cubicBezTo>
                  <a:pt x="3413926" y="-71213"/>
                  <a:pt x="3564868" y="46673"/>
                  <a:pt x="3747288" y="0"/>
                </a:cubicBezTo>
                <a:cubicBezTo>
                  <a:pt x="3929709" y="-46673"/>
                  <a:pt x="4241579" y="64346"/>
                  <a:pt x="4439095" y="0"/>
                </a:cubicBezTo>
                <a:cubicBezTo>
                  <a:pt x="4636611" y="-64346"/>
                  <a:pt x="4749245" y="34986"/>
                  <a:pt x="5015601" y="0"/>
                </a:cubicBezTo>
                <a:cubicBezTo>
                  <a:pt x="5281957" y="-34986"/>
                  <a:pt x="5588316" y="67140"/>
                  <a:pt x="5765059" y="0"/>
                </a:cubicBezTo>
                <a:cubicBezTo>
                  <a:pt x="5796892" y="154460"/>
                  <a:pt x="5728756" y="262674"/>
                  <a:pt x="5765059" y="428599"/>
                </a:cubicBezTo>
                <a:cubicBezTo>
                  <a:pt x="5801362" y="594524"/>
                  <a:pt x="5736600" y="656581"/>
                  <a:pt x="5765059" y="830686"/>
                </a:cubicBezTo>
                <a:cubicBezTo>
                  <a:pt x="5793518" y="1004791"/>
                  <a:pt x="5722282" y="1078564"/>
                  <a:pt x="5765059" y="1325563"/>
                </a:cubicBezTo>
                <a:cubicBezTo>
                  <a:pt x="5544416" y="1326500"/>
                  <a:pt x="5335347" y="1318397"/>
                  <a:pt x="5073252" y="1325563"/>
                </a:cubicBezTo>
                <a:cubicBezTo>
                  <a:pt x="4811157" y="1332729"/>
                  <a:pt x="4740708" y="1264671"/>
                  <a:pt x="4554397" y="1325563"/>
                </a:cubicBezTo>
                <a:cubicBezTo>
                  <a:pt x="4368086" y="1386455"/>
                  <a:pt x="4267813" y="1274754"/>
                  <a:pt x="4093192" y="1325563"/>
                </a:cubicBezTo>
                <a:cubicBezTo>
                  <a:pt x="3918571" y="1376372"/>
                  <a:pt x="3806146" y="1300454"/>
                  <a:pt x="3631987" y="1325563"/>
                </a:cubicBezTo>
                <a:cubicBezTo>
                  <a:pt x="3457828" y="1350672"/>
                  <a:pt x="3280154" y="1274916"/>
                  <a:pt x="2997831" y="1325563"/>
                </a:cubicBezTo>
                <a:cubicBezTo>
                  <a:pt x="2715508" y="1376210"/>
                  <a:pt x="2634285" y="1271226"/>
                  <a:pt x="2363674" y="1325563"/>
                </a:cubicBezTo>
                <a:cubicBezTo>
                  <a:pt x="2093063" y="1379900"/>
                  <a:pt x="2014438" y="1268028"/>
                  <a:pt x="1844819" y="1325563"/>
                </a:cubicBezTo>
                <a:cubicBezTo>
                  <a:pt x="1675201" y="1383098"/>
                  <a:pt x="1451068" y="1267136"/>
                  <a:pt x="1268313" y="1325563"/>
                </a:cubicBezTo>
                <a:cubicBezTo>
                  <a:pt x="1085558" y="1383990"/>
                  <a:pt x="781203" y="1254027"/>
                  <a:pt x="576506" y="1325563"/>
                </a:cubicBezTo>
                <a:cubicBezTo>
                  <a:pt x="371809" y="1397099"/>
                  <a:pt x="280143" y="1306122"/>
                  <a:pt x="0" y="1325563"/>
                </a:cubicBezTo>
                <a:cubicBezTo>
                  <a:pt x="-14183" y="1124170"/>
                  <a:pt x="16741" y="1075220"/>
                  <a:pt x="0" y="857197"/>
                </a:cubicBezTo>
                <a:cubicBezTo>
                  <a:pt x="-16741" y="639174"/>
                  <a:pt x="6364" y="603950"/>
                  <a:pt x="0" y="402087"/>
                </a:cubicBezTo>
                <a:cubicBezTo>
                  <a:pt x="-6364" y="200224"/>
                  <a:pt x="8377" y="133128"/>
                  <a:pt x="0" y="0"/>
                </a:cubicBezTo>
                <a:close/>
              </a:path>
              <a:path w="5765059" h="1325563" stroke="0" extrusionOk="0">
                <a:moveTo>
                  <a:pt x="0" y="0"/>
                </a:moveTo>
                <a:cubicBezTo>
                  <a:pt x="182247" y="-22238"/>
                  <a:pt x="335408" y="7747"/>
                  <a:pt x="461205" y="0"/>
                </a:cubicBezTo>
                <a:cubicBezTo>
                  <a:pt x="587003" y="-7747"/>
                  <a:pt x="725046" y="41856"/>
                  <a:pt x="864759" y="0"/>
                </a:cubicBezTo>
                <a:cubicBezTo>
                  <a:pt x="1004472" y="-41856"/>
                  <a:pt x="1244796" y="71855"/>
                  <a:pt x="1498915" y="0"/>
                </a:cubicBezTo>
                <a:cubicBezTo>
                  <a:pt x="1753034" y="-71855"/>
                  <a:pt x="1862752" y="22751"/>
                  <a:pt x="1960120" y="0"/>
                </a:cubicBezTo>
                <a:cubicBezTo>
                  <a:pt x="2057489" y="-22751"/>
                  <a:pt x="2316053" y="38422"/>
                  <a:pt x="2594277" y="0"/>
                </a:cubicBezTo>
                <a:cubicBezTo>
                  <a:pt x="2872501" y="-38422"/>
                  <a:pt x="3072007" y="33238"/>
                  <a:pt x="3286084" y="0"/>
                </a:cubicBezTo>
                <a:cubicBezTo>
                  <a:pt x="3500161" y="-33238"/>
                  <a:pt x="3559096" y="57171"/>
                  <a:pt x="3804939" y="0"/>
                </a:cubicBezTo>
                <a:cubicBezTo>
                  <a:pt x="4050783" y="-57171"/>
                  <a:pt x="4278567" y="16635"/>
                  <a:pt x="4496746" y="0"/>
                </a:cubicBezTo>
                <a:cubicBezTo>
                  <a:pt x="4714925" y="-16635"/>
                  <a:pt x="4845916" y="3569"/>
                  <a:pt x="4957951" y="0"/>
                </a:cubicBezTo>
                <a:cubicBezTo>
                  <a:pt x="5069987" y="-3569"/>
                  <a:pt x="5559085" y="35887"/>
                  <a:pt x="5765059" y="0"/>
                </a:cubicBezTo>
                <a:cubicBezTo>
                  <a:pt x="5780798" y="146876"/>
                  <a:pt x="5751823" y="324166"/>
                  <a:pt x="5765059" y="455110"/>
                </a:cubicBezTo>
                <a:cubicBezTo>
                  <a:pt x="5778295" y="586054"/>
                  <a:pt x="5745596" y="782798"/>
                  <a:pt x="5765059" y="896964"/>
                </a:cubicBezTo>
                <a:cubicBezTo>
                  <a:pt x="5784522" y="1011130"/>
                  <a:pt x="5735131" y="1211787"/>
                  <a:pt x="5765059" y="1325563"/>
                </a:cubicBezTo>
                <a:cubicBezTo>
                  <a:pt x="5558072" y="1331137"/>
                  <a:pt x="5450006" y="1319695"/>
                  <a:pt x="5303854" y="1325563"/>
                </a:cubicBezTo>
                <a:cubicBezTo>
                  <a:pt x="5157703" y="1331431"/>
                  <a:pt x="4896620" y="1280173"/>
                  <a:pt x="4669698" y="1325563"/>
                </a:cubicBezTo>
                <a:cubicBezTo>
                  <a:pt x="4442776" y="1370953"/>
                  <a:pt x="4356860" y="1269053"/>
                  <a:pt x="4093192" y="1325563"/>
                </a:cubicBezTo>
                <a:cubicBezTo>
                  <a:pt x="3829524" y="1382073"/>
                  <a:pt x="3720491" y="1297373"/>
                  <a:pt x="3516686" y="1325563"/>
                </a:cubicBezTo>
                <a:cubicBezTo>
                  <a:pt x="3312881" y="1353753"/>
                  <a:pt x="3222440" y="1319465"/>
                  <a:pt x="3055481" y="1325563"/>
                </a:cubicBezTo>
                <a:cubicBezTo>
                  <a:pt x="2888523" y="1331661"/>
                  <a:pt x="2667166" y="1270791"/>
                  <a:pt x="2478975" y="1325563"/>
                </a:cubicBezTo>
                <a:cubicBezTo>
                  <a:pt x="2290784" y="1380335"/>
                  <a:pt x="2173128" y="1295034"/>
                  <a:pt x="1960120" y="1325563"/>
                </a:cubicBezTo>
                <a:cubicBezTo>
                  <a:pt x="1747112" y="1356092"/>
                  <a:pt x="1529857" y="1300080"/>
                  <a:pt x="1383614" y="1325563"/>
                </a:cubicBezTo>
                <a:cubicBezTo>
                  <a:pt x="1237371" y="1351046"/>
                  <a:pt x="1089364" y="1266824"/>
                  <a:pt x="864759" y="1325563"/>
                </a:cubicBezTo>
                <a:cubicBezTo>
                  <a:pt x="640155" y="1384302"/>
                  <a:pt x="357620" y="1255177"/>
                  <a:pt x="0" y="1325563"/>
                </a:cubicBezTo>
                <a:cubicBezTo>
                  <a:pt x="-16511" y="1187248"/>
                  <a:pt x="30458" y="1024000"/>
                  <a:pt x="0" y="923476"/>
                </a:cubicBezTo>
                <a:cubicBezTo>
                  <a:pt x="-30458" y="822952"/>
                  <a:pt x="28118" y="647674"/>
                  <a:pt x="0" y="468366"/>
                </a:cubicBezTo>
                <a:cubicBezTo>
                  <a:pt x="-28118" y="289058"/>
                  <a:pt x="31758" y="94725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0197304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00834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9AA9FB-00B0-F4C7-52B1-22EB1D523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262" y="2251159"/>
            <a:ext cx="2247398" cy="1276931"/>
          </a:xfrm>
          <a:prstGeom prst="ellipse">
            <a:avLst/>
          </a:prstGeom>
          <a:ln w="190500" cap="rnd">
            <a:solidFill>
              <a:srgbClr val="69A24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2B7F4E-8A09-AE54-21EE-FAB1090B009F}"/>
              </a:ext>
            </a:extLst>
          </p:cNvPr>
          <p:cNvSpPr txBox="1"/>
          <p:nvPr/>
        </p:nvSpPr>
        <p:spPr>
          <a:xfrm>
            <a:off x="4156278" y="2456276"/>
            <a:ext cx="1828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PHYSICAL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WELL-BEING</a:t>
            </a:r>
            <a:endParaRPr lang="LID4096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3CA506-742D-F0E7-4584-0B23EE3A1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765" y="3226846"/>
            <a:ext cx="2247398" cy="1276931"/>
          </a:xfrm>
          <a:prstGeom prst="ellipse">
            <a:avLst/>
          </a:prstGeom>
          <a:ln w="190500" cap="rnd">
            <a:solidFill>
              <a:srgbClr val="69A24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8E9333-C2F3-B766-2621-1973C9816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96" y="3245051"/>
            <a:ext cx="2247398" cy="1276931"/>
          </a:xfrm>
          <a:prstGeom prst="ellipse">
            <a:avLst/>
          </a:prstGeom>
          <a:ln w="190500" cap="rnd">
            <a:solidFill>
              <a:srgbClr val="69A24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3C1DDD-07E9-1AF9-FD09-F8277E94A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765" y="4415344"/>
            <a:ext cx="2247398" cy="1276931"/>
          </a:xfrm>
          <a:prstGeom prst="ellipse">
            <a:avLst/>
          </a:prstGeom>
          <a:ln w="190500" cap="rnd">
            <a:solidFill>
              <a:srgbClr val="69A24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88D0C0-0619-1691-032F-F83299182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799" y="4433463"/>
            <a:ext cx="2247398" cy="1276931"/>
          </a:xfrm>
          <a:prstGeom prst="ellipse">
            <a:avLst/>
          </a:prstGeom>
          <a:ln w="190500" cap="rnd">
            <a:solidFill>
              <a:srgbClr val="69A24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8720AF3-3ADC-2AF0-6419-3784AAB7B97E}"/>
              </a:ext>
            </a:extLst>
          </p:cNvPr>
          <p:cNvSpPr txBox="1"/>
          <p:nvPr/>
        </p:nvSpPr>
        <p:spPr>
          <a:xfrm>
            <a:off x="5309739" y="3418142"/>
            <a:ext cx="17901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MENTAL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WELL-BEING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9BFC25-6C1B-E025-E223-DD85EE9D36EF}"/>
              </a:ext>
            </a:extLst>
          </p:cNvPr>
          <p:cNvSpPr txBox="1"/>
          <p:nvPr/>
        </p:nvSpPr>
        <p:spPr>
          <a:xfrm>
            <a:off x="2862586" y="4564258"/>
            <a:ext cx="2025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SOCIAL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WELL-BEING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4D7809-3FD5-66DE-0583-8AA1DCFC639D}"/>
              </a:ext>
            </a:extLst>
          </p:cNvPr>
          <p:cNvSpPr txBox="1"/>
          <p:nvPr/>
        </p:nvSpPr>
        <p:spPr>
          <a:xfrm>
            <a:off x="5361619" y="4672742"/>
            <a:ext cx="18025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EMOTIONAL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WELL-BEING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B4A95C-5307-D512-1F0E-C11FE367F692}"/>
              </a:ext>
            </a:extLst>
          </p:cNvPr>
          <p:cNvSpPr txBox="1"/>
          <p:nvPr/>
        </p:nvSpPr>
        <p:spPr>
          <a:xfrm>
            <a:off x="2877716" y="3436894"/>
            <a:ext cx="2025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SPIRITUAL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WELL-BEING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7048C-2287-0E98-C450-3B9FE59BC11A}"/>
              </a:ext>
            </a:extLst>
          </p:cNvPr>
          <p:cNvSpPr txBox="1"/>
          <p:nvPr/>
        </p:nvSpPr>
        <p:spPr>
          <a:xfrm>
            <a:off x="-40339" y="6519446"/>
            <a:ext cx="1048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00903-2620-AFDE-B77C-3E3F0A933D00}"/>
              </a:ext>
            </a:extLst>
          </p:cNvPr>
          <p:cNvSpPr txBox="1"/>
          <p:nvPr/>
        </p:nvSpPr>
        <p:spPr>
          <a:xfrm>
            <a:off x="1100607" y="1355013"/>
            <a:ext cx="515318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000">
                <a:solidFill>
                  <a:srgbClr val="002060"/>
                </a:solidFill>
              </a:rPr>
              <a:t>To </a:t>
            </a:r>
            <a:r>
              <a:rPr lang="en-IE" sz="2000" b="1">
                <a:solidFill>
                  <a:srgbClr val="002060"/>
                </a:solidFill>
              </a:rPr>
              <a:t>thrive</a:t>
            </a:r>
            <a:r>
              <a:rPr lang="en-IE" sz="2000">
                <a:solidFill>
                  <a:srgbClr val="002060"/>
                </a:solidFill>
              </a:rPr>
              <a:t>, we need to </a:t>
            </a:r>
            <a:r>
              <a:rPr lang="en-IE" sz="2000" b="1">
                <a:solidFill>
                  <a:srgbClr val="002060"/>
                </a:solidFill>
              </a:rPr>
              <a:t>look after all dimensions</a:t>
            </a:r>
            <a:r>
              <a:rPr lang="en-IE" sz="2000">
                <a:solidFill>
                  <a:srgbClr val="002060"/>
                </a:solidFill>
              </a:rPr>
              <a:t> (parts) of our well-being </a:t>
            </a:r>
            <a:r>
              <a:rPr lang="en-IE" sz="2000" b="1">
                <a:solidFill>
                  <a:srgbClr val="002060"/>
                </a:solidFill>
              </a:rPr>
              <a:t>every day</a:t>
            </a:r>
            <a:r>
              <a:rPr lang="en-IE" sz="200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08BFF-29A5-7ABE-5793-43195B57E60C}"/>
              </a:ext>
            </a:extLst>
          </p:cNvPr>
          <p:cNvSpPr txBox="1"/>
          <p:nvPr/>
        </p:nvSpPr>
        <p:spPr>
          <a:xfrm>
            <a:off x="6481256" y="2032944"/>
            <a:ext cx="211663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000">
                <a:solidFill>
                  <a:srgbClr val="002060"/>
                </a:solidFill>
              </a:rPr>
              <a:t>Can you name the </a:t>
            </a:r>
            <a:r>
              <a:rPr lang="en-IE" sz="2000" b="1">
                <a:solidFill>
                  <a:srgbClr val="002060"/>
                </a:solidFill>
              </a:rPr>
              <a:t>5 dimensions</a:t>
            </a:r>
            <a:r>
              <a:rPr lang="en-IE" sz="2000">
                <a:solidFill>
                  <a:srgbClr val="00206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4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8243-25FA-431C-B15B-800D92FA27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5791" y="543639"/>
            <a:ext cx="7631097" cy="449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5791" y="-27147"/>
            <a:ext cx="5765059" cy="1325563"/>
          </a:xfrm>
          <a:custGeom>
            <a:avLst/>
            <a:gdLst>
              <a:gd name="connsiteX0" fmla="*/ 0 w 5765059"/>
              <a:gd name="connsiteY0" fmla="*/ 0 h 1325563"/>
              <a:gd name="connsiteX1" fmla="*/ 403554 w 5765059"/>
              <a:gd name="connsiteY1" fmla="*/ 0 h 1325563"/>
              <a:gd name="connsiteX2" fmla="*/ 922409 w 5765059"/>
              <a:gd name="connsiteY2" fmla="*/ 0 h 1325563"/>
              <a:gd name="connsiteX3" fmla="*/ 1498915 w 5765059"/>
              <a:gd name="connsiteY3" fmla="*/ 0 h 1325563"/>
              <a:gd name="connsiteX4" fmla="*/ 1902469 w 5765059"/>
              <a:gd name="connsiteY4" fmla="*/ 0 h 1325563"/>
              <a:gd name="connsiteX5" fmla="*/ 2536626 w 5765059"/>
              <a:gd name="connsiteY5" fmla="*/ 0 h 1325563"/>
              <a:gd name="connsiteX6" fmla="*/ 3228433 w 5765059"/>
              <a:gd name="connsiteY6" fmla="*/ 0 h 1325563"/>
              <a:gd name="connsiteX7" fmla="*/ 3747288 w 5765059"/>
              <a:gd name="connsiteY7" fmla="*/ 0 h 1325563"/>
              <a:gd name="connsiteX8" fmla="*/ 4439095 w 5765059"/>
              <a:gd name="connsiteY8" fmla="*/ 0 h 1325563"/>
              <a:gd name="connsiteX9" fmla="*/ 5015601 w 5765059"/>
              <a:gd name="connsiteY9" fmla="*/ 0 h 1325563"/>
              <a:gd name="connsiteX10" fmla="*/ 5765059 w 5765059"/>
              <a:gd name="connsiteY10" fmla="*/ 0 h 1325563"/>
              <a:gd name="connsiteX11" fmla="*/ 5765059 w 5765059"/>
              <a:gd name="connsiteY11" fmla="*/ 428599 h 1325563"/>
              <a:gd name="connsiteX12" fmla="*/ 5765059 w 5765059"/>
              <a:gd name="connsiteY12" fmla="*/ 830686 h 1325563"/>
              <a:gd name="connsiteX13" fmla="*/ 5765059 w 5765059"/>
              <a:gd name="connsiteY13" fmla="*/ 1325563 h 1325563"/>
              <a:gd name="connsiteX14" fmla="*/ 5073252 w 5765059"/>
              <a:gd name="connsiteY14" fmla="*/ 1325563 h 1325563"/>
              <a:gd name="connsiteX15" fmla="*/ 4554397 w 5765059"/>
              <a:gd name="connsiteY15" fmla="*/ 1325563 h 1325563"/>
              <a:gd name="connsiteX16" fmla="*/ 4093192 w 5765059"/>
              <a:gd name="connsiteY16" fmla="*/ 1325563 h 1325563"/>
              <a:gd name="connsiteX17" fmla="*/ 3631987 w 5765059"/>
              <a:gd name="connsiteY17" fmla="*/ 1325563 h 1325563"/>
              <a:gd name="connsiteX18" fmla="*/ 2997831 w 5765059"/>
              <a:gd name="connsiteY18" fmla="*/ 1325563 h 1325563"/>
              <a:gd name="connsiteX19" fmla="*/ 2363674 w 5765059"/>
              <a:gd name="connsiteY19" fmla="*/ 1325563 h 1325563"/>
              <a:gd name="connsiteX20" fmla="*/ 1844819 w 5765059"/>
              <a:gd name="connsiteY20" fmla="*/ 1325563 h 1325563"/>
              <a:gd name="connsiteX21" fmla="*/ 1268313 w 5765059"/>
              <a:gd name="connsiteY21" fmla="*/ 1325563 h 1325563"/>
              <a:gd name="connsiteX22" fmla="*/ 576506 w 5765059"/>
              <a:gd name="connsiteY22" fmla="*/ 1325563 h 1325563"/>
              <a:gd name="connsiteX23" fmla="*/ 0 w 5765059"/>
              <a:gd name="connsiteY23" fmla="*/ 1325563 h 1325563"/>
              <a:gd name="connsiteX24" fmla="*/ 0 w 5765059"/>
              <a:gd name="connsiteY24" fmla="*/ 857197 h 1325563"/>
              <a:gd name="connsiteX25" fmla="*/ 0 w 5765059"/>
              <a:gd name="connsiteY25" fmla="*/ 402087 h 1325563"/>
              <a:gd name="connsiteX26" fmla="*/ 0 w 5765059"/>
              <a:gd name="connsiteY26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65059" h="1325563" fill="none" extrusionOk="0">
                <a:moveTo>
                  <a:pt x="0" y="0"/>
                </a:moveTo>
                <a:cubicBezTo>
                  <a:pt x="135064" y="-44050"/>
                  <a:pt x="233861" y="10832"/>
                  <a:pt x="403554" y="0"/>
                </a:cubicBezTo>
                <a:cubicBezTo>
                  <a:pt x="573247" y="-10832"/>
                  <a:pt x="809664" y="51906"/>
                  <a:pt x="922409" y="0"/>
                </a:cubicBezTo>
                <a:cubicBezTo>
                  <a:pt x="1035154" y="-51906"/>
                  <a:pt x="1270167" y="65423"/>
                  <a:pt x="1498915" y="0"/>
                </a:cubicBezTo>
                <a:cubicBezTo>
                  <a:pt x="1727663" y="-65423"/>
                  <a:pt x="1813658" y="24395"/>
                  <a:pt x="1902469" y="0"/>
                </a:cubicBezTo>
                <a:cubicBezTo>
                  <a:pt x="1991280" y="-24395"/>
                  <a:pt x="2271636" y="72797"/>
                  <a:pt x="2536626" y="0"/>
                </a:cubicBezTo>
                <a:cubicBezTo>
                  <a:pt x="2801616" y="-72797"/>
                  <a:pt x="3042940" y="71213"/>
                  <a:pt x="3228433" y="0"/>
                </a:cubicBezTo>
                <a:cubicBezTo>
                  <a:pt x="3413926" y="-71213"/>
                  <a:pt x="3564868" y="46673"/>
                  <a:pt x="3747288" y="0"/>
                </a:cubicBezTo>
                <a:cubicBezTo>
                  <a:pt x="3929709" y="-46673"/>
                  <a:pt x="4241579" y="64346"/>
                  <a:pt x="4439095" y="0"/>
                </a:cubicBezTo>
                <a:cubicBezTo>
                  <a:pt x="4636611" y="-64346"/>
                  <a:pt x="4749245" y="34986"/>
                  <a:pt x="5015601" y="0"/>
                </a:cubicBezTo>
                <a:cubicBezTo>
                  <a:pt x="5281957" y="-34986"/>
                  <a:pt x="5588316" y="67140"/>
                  <a:pt x="5765059" y="0"/>
                </a:cubicBezTo>
                <a:cubicBezTo>
                  <a:pt x="5796892" y="154460"/>
                  <a:pt x="5728756" y="262674"/>
                  <a:pt x="5765059" y="428599"/>
                </a:cubicBezTo>
                <a:cubicBezTo>
                  <a:pt x="5801362" y="594524"/>
                  <a:pt x="5736600" y="656581"/>
                  <a:pt x="5765059" y="830686"/>
                </a:cubicBezTo>
                <a:cubicBezTo>
                  <a:pt x="5793518" y="1004791"/>
                  <a:pt x="5722282" y="1078564"/>
                  <a:pt x="5765059" y="1325563"/>
                </a:cubicBezTo>
                <a:cubicBezTo>
                  <a:pt x="5544416" y="1326500"/>
                  <a:pt x="5335347" y="1318397"/>
                  <a:pt x="5073252" y="1325563"/>
                </a:cubicBezTo>
                <a:cubicBezTo>
                  <a:pt x="4811157" y="1332729"/>
                  <a:pt x="4740708" y="1264671"/>
                  <a:pt x="4554397" y="1325563"/>
                </a:cubicBezTo>
                <a:cubicBezTo>
                  <a:pt x="4368086" y="1386455"/>
                  <a:pt x="4267813" y="1274754"/>
                  <a:pt x="4093192" y="1325563"/>
                </a:cubicBezTo>
                <a:cubicBezTo>
                  <a:pt x="3918571" y="1376372"/>
                  <a:pt x="3806146" y="1300454"/>
                  <a:pt x="3631987" y="1325563"/>
                </a:cubicBezTo>
                <a:cubicBezTo>
                  <a:pt x="3457828" y="1350672"/>
                  <a:pt x="3280154" y="1274916"/>
                  <a:pt x="2997831" y="1325563"/>
                </a:cubicBezTo>
                <a:cubicBezTo>
                  <a:pt x="2715508" y="1376210"/>
                  <a:pt x="2634285" y="1271226"/>
                  <a:pt x="2363674" y="1325563"/>
                </a:cubicBezTo>
                <a:cubicBezTo>
                  <a:pt x="2093063" y="1379900"/>
                  <a:pt x="2014438" y="1268028"/>
                  <a:pt x="1844819" y="1325563"/>
                </a:cubicBezTo>
                <a:cubicBezTo>
                  <a:pt x="1675201" y="1383098"/>
                  <a:pt x="1451068" y="1267136"/>
                  <a:pt x="1268313" y="1325563"/>
                </a:cubicBezTo>
                <a:cubicBezTo>
                  <a:pt x="1085558" y="1383990"/>
                  <a:pt x="781203" y="1254027"/>
                  <a:pt x="576506" y="1325563"/>
                </a:cubicBezTo>
                <a:cubicBezTo>
                  <a:pt x="371809" y="1397099"/>
                  <a:pt x="280143" y="1306122"/>
                  <a:pt x="0" y="1325563"/>
                </a:cubicBezTo>
                <a:cubicBezTo>
                  <a:pt x="-14183" y="1124170"/>
                  <a:pt x="16741" y="1075220"/>
                  <a:pt x="0" y="857197"/>
                </a:cubicBezTo>
                <a:cubicBezTo>
                  <a:pt x="-16741" y="639174"/>
                  <a:pt x="6364" y="603950"/>
                  <a:pt x="0" y="402087"/>
                </a:cubicBezTo>
                <a:cubicBezTo>
                  <a:pt x="-6364" y="200224"/>
                  <a:pt x="8377" y="133128"/>
                  <a:pt x="0" y="0"/>
                </a:cubicBezTo>
                <a:close/>
              </a:path>
              <a:path w="5765059" h="1325563" stroke="0" extrusionOk="0">
                <a:moveTo>
                  <a:pt x="0" y="0"/>
                </a:moveTo>
                <a:cubicBezTo>
                  <a:pt x="182247" y="-22238"/>
                  <a:pt x="335408" y="7747"/>
                  <a:pt x="461205" y="0"/>
                </a:cubicBezTo>
                <a:cubicBezTo>
                  <a:pt x="587003" y="-7747"/>
                  <a:pt x="725046" y="41856"/>
                  <a:pt x="864759" y="0"/>
                </a:cubicBezTo>
                <a:cubicBezTo>
                  <a:pt x="1004472" y="-41856"/>
                  <a:pt x="1244796" y="71855"/>
                  <a:pt x="1498915" y="0"/>
                </a:cubicBezTo>
                <a:cubicBezTo>
                  <a:pt x="1753034" y="-71855"/>
                  <a:pt x="1862752" y="22751"/>
                  <a:pt x="1960120" y="0"/>
                </a:cubicBezTo>
                <a:cubicBezTo>
                  <a:pt x="2057489" y="-22751"/>
                  <a:pt x="2316053" y="38422"/>
                  <a:pt x="2594277" y="0"/>
                </a:cubicBezTo>
                <a:cubicBezTo>
                  <a:pt x="2872501" y="-38422"/>
                  <a:pt x="3072007" y="33238"/>
                  <a:pt x="3286084" y="0"/>
                </a:cubicBezTo>
                <a:cubicBezTo>
                  <a:pt x="3500161" y="-33238"/>
                  <a:pt x="3559096" y="57171"/>
                  <a:pt x="3804939" y="0"/>
                </a:cubicBezTo>
                <a:cubicBezTo>
                  <a:pt x="4050783" y="-57171"/>
                  <a:pt x="4278567" y="16635"/>
                  <a:pt x="4496746" y="0"/>
                </a:cubicBezTo>
                <a:cubicBezTo>
                  <a:pt x="4714925" y="-16635"/>
                  <a:pt x="4845916" y="3569"/>
                  <a:pt x="4957951" y="0"/>
                </a:cubicBezTo>
                <a:cubicBezTo>
                  <a:pt x="5069987" y="-3569"/>
                  <a:pt x="5559085" y="35887"/>
                  <a:pt x="5765059" y="0"/>
                </a:cubicBezTo>
                <a:cubicBezTo>
                  <a:pt x="5780798" y="146876"/>
                  <a:pt x="5751823" y="324166"/>
                  <a:pt x="5765059" y="455110"/>
                </a:cubicBezTo>
                <a:cubicBezTo>
                  <a:pt x="5778295" y="586054"/>
                  <a:pt x="5745596" y="782798"/>
                  <a:pt x="5765059" y="896964"/>
                </a:cubicBezTo>
                <a:cubicBezTo>
                  <a:pt x="5784522" y="1011130"/>
                  <a:pt x="5735131" y="1211787"/>
                  <a:pt x="5765059" y="1325563"/>
                </a:cubicBezTo>
                <a:cubicBezTo>
                  <a:pt x="5558072" y="1331137"/>
                  <a:pt x="5450006" y="1319695"/>
                  <a:pt x="5303854" y="1325563"/>
                </a:cubicBezTo>
                <a:cubicBezTo>
                  <a:pt x="5157703" y="1331431"/>
                  <a:pt x="4896620" y="1280173"/>
                  <a:pt x="4669698" y="1325563"/>
                </a:cubicBezTo>
                <a:cubicBezTo>
                  <a:pt x="4442776" y="1370953"/>
                  <a:pt x="4356860" y="1269053"/>
                  <a:pt x="4093192" y="1325563"/>
                </a:cubicBezTo>
                <a:cubicBezTo>
                  <a:pt x="3829524" y="1382073"/>
                  <a:pt x="3720491" y="1297373"/>
                  <a:pt x="3516686" y="1325563"/>
                </a:cubicBezTo>
                <a:cubicBezTo>
                  <a:pt x="3312881" y="1353753"/>
                  <a:pt x="3222440" y="1319465"/>
                  <a:pt x="3055481" y="1325563"/>
                </a:cubicBezTo>
                <a:cubicBezTo>
                  <a:pt x="2888523" y="1331661"/>
                  <a:pt x="2667166" y="1270791"/>
                  <a:pt x="2478975" y="1325563"/>
                </a:cubicBezTo>
                <a:cubicBezTo>
                  <a:pt x="2290784" y="1380335"/>
                  <a:pt x="2173128" y="1295034"/>
                  <a:pt x="1960120" y="1325563"/>
                </a:cubicBezTo>
                <a:cubicBezTo>
                  <a:pt x="1747112" y="1356092"/>
                  <a:pt x="1529857" y="1300080"/>
                  <a:pt x="1383614" y="1325563"/>
                </a:cubicBezTo>
                <a:cubicBezTo>
                  <a:pt x="1237371" y="1351046"/>
                  <a:pt x="1089364" y="1266824"/>
                  <a:pt x="864759" y="1325563"/>
                </a:cubicBezTo>
                <a:cubicBezTo>
                  <a:pt x="640155" y="1384302"/>
                  <a:pt x="357620" y="1255177"/>
                  <a:pt x="0" y="1325563"/>
                </a:cubicBezTo>
                <a:cubicBezTo>
                  <a:pt x="-16511" y="1187248"/>
                  <a:pt x="30458" y="1024000"/>
                  <a:pt x="0" y="923476"/>
                </a:cubicBezTo>
                <a:cubicBezTo>
                  <a:pt x="-30458" y="822952"/>
                  <a:pt x="28118" y="647674"/>
                  <a:pt x="0" y="468366"/>
                </a:cubicBezTo>
                <a:cubicBezTo>
                  <a:pt x="-28118" y="289058"/>
                  <a:pt x="31758" y="94725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0197304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00834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4AF46-7C8F-46EF-92EA-80EC53F6B796}"/>
              </a:ext>
            </a:extLst>
          </p:cNvPr>
          <p:cNvSpPr txBox="1"/>
          <p:nvPr/>
        </p:nvSpPr>
        <p:spPr>
          <a:xfrm>
            <a:off x="1143001" y="5739891"/>
            <a:ext cx="887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chemeClr val="bg1"/>
                </a:solidFill>
              </a:rPr>
              <a:t>Slide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11C341-3C1A-50DF-6061-DBF30FECF9DC}"/>
              </a:ext>
            </a:extLst>
          </p:cNvPr>
          <p:cNvSpPr txBox="1"/>
          <p:nvPr/>
        </p:nvSpPr>
        <p:spPr>
          <a:xfrm>
            <a:off x="3931591" y="4877599"/>
            <a:ext cx="461204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1A1C59"/>
                </a:solidFill>
              </a:rPr>
              <a:t>Understanding and dealing with</a:t>
            </a:r>
            <a:br>
              <a:rPr lang="en-GB" sz="2400" dirty="0">
                <a:solidFill>
                  <a:srgbClr val="1A1C59"/>
                </a:solidFill>
              </a:rPr>
            </a:br>
            <a:r>
              <a:rPr lang="en-GB" sz="2400" dirty="0">
                <a:solidFill>
                  <a:srgbClr val="1A1C59"/>
                </a:solidFill>
              </a:rPr>
              <a:t> your </a:t>
            </a:r>
            <a:r>
              <a:rPr lang="en-GB" sz="2400" b="1" dirty="0">
                <a:solidFill>
                  <a:srgbClr val="1A1C59"/>
                </a:solidFill>
              </a:rPr>
              <a:t>emotions</a:t>
            </a:r>
            <a:r>
              <a:rPr lang="en-GB" sz="2400" dirty="0">
                <a:solidFill>
                  <a:srgbClr val="1A1C59"/>
                </a:solidFill>
              </a:rPr>
              <a:t> in </a:t>
            </a:r>
            <a:r>
              <a:rPr lang="en-GB" sz="2400" b="1" dirty="0">
                <a:solidFill>
                  <a:srgbClr val="1A1C59"/>
                </a:solidFill>
              </a:rPr>
              <a:t>helpful</a:t>
            </a:r>
            <a:r>
              <a:rPr lang="en-GB" sz="2400" dirty="0">
                <a:solidFill>
                  <a:srgbClr val="1A1C59"/>
                </a:solidFill>
              </a:rPr>
              <a:t>, </a:t>
            </a:r>
            <a:br>
              <a:rPr lang="en-GB" sz="2400" dirty="0">
                <a:solidFill>
                  <a:srgbClr val="1A1C59"/>
                </a:solidFill>
              </a:rPr>
            </a:br>
            <a:r>
              <a:rPr lang="en-GB" sz="2400" dirty="0">
                <a:solidFill>
                  <a:srgbClr val="1A1C59"/>
                </a:solidFill>
              </a:rPr>
              <a:t>rather than </a:t>
            </a:r>
            <a:r>
              <a:rPr lang="en-GB" sz="2400" b="1">
                <a:solidFill>
                  <a:srgbClr val="1A1C59"/>
                </a:solidFill>
              </a:rPr>
              <a:t>unhelpful </a:t>
            </a:r>
            <a:r>
              <a:rPr lang="en-GB" sz="2400">
                <a:solidFill>
                  <a:srgbClr val="1A1C59"/>
                </a:solidFill>
              </a:rPr>
              <a:t>ways</a:t>
            </a:r>
            <a:endParaRPr lang="en-GB" sz="2400" dirty="0">
              <a:solidFill>
                <a:srgbClr val="1A1C5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3E9C91-B5FB-6439-83F6-E5135EDCD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791" y="1442328"/>
            <a:ext cx="2639365" cy="15094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4E9F44-DD1E-1DF8-B631-0B5E86320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494" y="3062255"/>
            <a:ext cx="2362311" cy="1529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953BE4-9C86-EB16-CB9F-EC5C6E691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281" y="4592206"/>
            <a:ext cx="2504428" cy="1424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9FD339-D11B-D74C-8687-2E15CB0A7F55}"/>
              </a:ext>
            </a:extLst>
          </p:cNvPr>
          <p:cNvSpPr txBox="1"/>
          <p:nvPr/>
        </p:nvSpPr>
        <p:spPr>
          <a:xfrm>
            <a:off x="-40340" y="6519446"/>
            <a:ext cx="1060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69FF08-7B2E-E285-6202-61A1EAE57CFF}"/>
              </a:ext>
            </a:extLst>
          </p:cNvPr>
          <p:cNvSpPr/>
          <p:nvPr/>
        </p:nvSpPr>
        <p:spPr>
          <a:xfrm>
            <a:off x="3983329" y="1553757"/>
            <a:ext cx="4427458" cy="1319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400" dirty="0">
                <a:solidFill>
                  <a:srgbClr val="1A1C59"/>
                </a:solidFill>
              </a:rPr>
              <a:t>Keeping your </a:t>
            </a:r>
            <a:r>
              <a:rPr lang="en-GB" sz="2400" b="1" dirty="0">
                <a:solidFill>
                  <a:srgbClr val="1A1C59"/>
                </a:solidFill>
              </a:rPr>
              <a:t>body</a:t>
            </a:r>
            <a:r>
              <a:rPr lang="en-GB" sz="2400" dirty="0">
                <a:solidFill>
                  <a:srgbClr val="1A1C59"/>
                </a:solidFill>
              </a:rPr>
              <a:t> </a:t>
            </a:r>
            <a:r>
              <a:rPr lang="en-GB" sz="2400">
                <a:solidFill>
                  <a:srgbClr val="1A1C59"/>
                </a:solidFill>
              </a:rPr>
              <a:t>strong and </a:t>
            </a:r>
            <a:r>
              <a:rPr lang="en-GB" sz="2400" dirty="0">
                <a:solidFill>
                  <a:srgbClr val="1A1C59"/>
                </a:solidFill>
              </a:rPr>
              <a:t>healthy through </a:t>
            </a:r>
            <a:r>
              <a:rPr lang="en-GB" sz="2400" b="1" dirty="0">
                <a:solidFill>
                  <a:srgbClr val="1A1C59"/>
                </a:solidFill>
              </a:rPr>
              <a:t>physical activity</a:t>
            </a:r>
            <a:r>
              <a:rPr lang="en-GB" sz="2400" dirty="0">
                <a:solidFill>
                  <a:srgbClr val="1A1C59"/>
                </a:solidFill>
              </a:rPr>
              <a:t>,</a:t>
            </a:r>
            <a:r>
              <a:rPr lang="en-GB" sz="2400" b="1" dirty="0">
                <a:solidFill>
                  <a:srgbClr val="1A1C59"/>
                </a:solidFill>
              </a:rPr>
              <a:t> rest</a:t>
            </a:r>
            <a:r>
              <a:rPr lang="en-GB" sz="2400" dirty="0">
                <a:solidFill>
                  <a:srgbClr val="1A1C59"/>
                </a:solidFill>
              </a:rPr>
              <a:t>,</a:t>
            </a:r>
            <a:r>
              <a:rPr lang="en-GB" sz="2400" b="1" dirty="0">
                <a:solidFill>
                  <a:srgbClr val="1A1C59"/>
                </a:solidFill>
              </a:rPr>
              <a:t> </a:t>
            </a:r>
            <a:r>
              <a:rPr lang="en-GB" sz="2400" b="1">
                <a:solidFill>
                  <a:srgbClr val="1A1C59"/>
                </a:solidFill>
              </a:rPr>
              <a:t>sleep </a:t>
            </a:r>
            <a:r>
              <a:rPr lang="en-GB" sz="2400">
                <a:solidFill>
                  <a:srgbClr val="1A1C59"/>
                </a:solidFill>
              </a:rPr>
              <a:t>and</a:t>
            </a:r>
            <a:r>
              <a:rPr lang="en-GB" sz="2400" b="1">
                <a:solidFill>
                  <a:srgbClr val="1A1C59"/>
                </a:solidFill>
              </a:rPr>
              <a:t> healthy eating</a:t>
            </a:r>
            <a:endParaRPr lang="en-GB" sz="2400" dirty="0">
              <a:solidFill>
                <a:srgbClr val="1A1C5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DB840-AAB5-04C5-21E6-68F5D3670556}"/>
              </a:ext>
            </a:extLst>
          </p:cNvPr>
          <p:cNvSpPr/>
          <p:nvPr/>
        </p:nvSpPr>
        <p:spPr>
          <a:xfrm>
            <a:off x="3971990" y="3158252"/>
            <a:ext cx="4571646" cy="14339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400" dirty="0">
                <a:solidFill>
                  <a:srgbClr val="1A1C59"/>
                </a:solidFill>
              </a:rPr>
              <a:t>Keeping your </a:t>
            </a:r>
            <a:r>
              <a:rPr lang="en-GB" sz="2400" b="1" dirty="0">
                <a:solidFill>
                  <a:srgbClr val="1A1C59"/>
                </a:solidFill>
              </a:rPr>
              <a:t>mind</a:t>
            </a:r>
            <a:r>
              <a:rPr lang="en-GB" sz="2400" dirty="0">
                <a:solidFill>
                  <a:srgbClr val="1A1C59"/>
                </a:solidFill>
              </a:rPr>
              <a:t> healthy, through becoming aware of your </a:t>
            </a:r>
            <a:r>
              <a:rPr lang="en-GB" sz="2400" b="1">
                <a:solidFill>
                  <a:srgbClr val="1A1C59"/>
                </a:solidFill>
              </a:rPr>
              <a:t>thoughts</a:t>
            </a:r>
            <a:r>
              <a:rPr lang="en-GB" sz="2400">
                <a:solidFill>
                  <a:srgbClr val="1A1C59"/>
                </a:solidFill>
              </a:rPr>
              <a:t> and </a:t>
            </a:r>
            <a:r>
              <a:rPr lang="en-GB" sz="2400" dirty="0">
                <a:solidFill>
                  <a:srgbClr val="1A1C59"/>
                </a:solidFill>
              </a:rPr>
              <a:t>learning how they affect your </a:t>
            </a:r>
            <a:r>
              <a:rPr lang="en-GB" sz="2400" b="1">
                <a:solidFill>
                  <a:srgbClr val="1A1C59"/>
                </a:solidFill>
              </a:rPr>
              <a:t>feelings </a:t>
            </a:r>
            <a:r>
              <a:rPr lang="en-GB" sz="2400">
                <a:solidFill>
                  <a:srgbClr val="1A1C59"/>
                </a:solidFill>
              </a:rPr>
              <a:t>and </a:t>
            </a:r>
            <a:r>
              <a:rPr lang="en-GB" sz="2400" b="1">
                <a:solidFill>
                  <a:srgbClr val="1A1C59"/>
                </a:solidFill>
              </a:rPr>
              <a:t>behaviour</a:t>
            </a:r>
            <a:endParaRPr lang="en-GB" sz="2400" dirty="0">
              <a:solidFill>
                <a:srgbClr val="1A1C5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3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8243-25FA-431C-B15B-800D92FA27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1061" y="5511617"/>
            <a:ext cx="7631097" cy="449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2790" y="-86622"/>
            <a:ext cx="5765059" cy="1325563"/>
          </a:xfrm>
          <a:custGeom>
            <a:avLst/>
            <a:gdLst>
              <a:gd name="connsiteX0" fmla="*/ 0 w 5765059"/>
              <a:gd name="connsiteY0" fmla="*/ 0 h 1325563"/>
              <a:gd name="connsiteX1" fmla="*/ 403554 w 5765059"/>
              <a:gd name="connsiteY1" fmla="*/ 0 h 1325563"/>
              <a:gd name="connsiteX2" fmla="*/ 922409 w 5765059"/>
              <a:gd name="connsiteY2" fmla="*/ 0 h 1325563"/>
              <a:gd name="connsiteX3" fmla="*/ 1498915 w 5765059"/>
              <a:gd name="connsiteY3" fmla="*/ 0 h 1325563"/>
              <a:gd name="connsiteX4" fmla="*/ 1902469 w 5765059"/>
              <a:gd name="connsiteY4" fmla="*/ 0 h 1325563"/>
              <a:gd name="connsiteX5" fmla="*/ 2536626 w 5765059"/>
              <a:gd name="connsiteY5" fmla="*/ 0 h 1325563"/>
              <a:gd name="connsiteX6" fmla="*/ 3228433 w 5765059"/>
              <a:gd name="connsiteY6" fmla="*/ 0 h 1325563"/>
              <a:gd name="connsiteX7" fmla="*/ 3747288 w 5765059"/>
              <a:gd name="connsiteY7" fmla="*/ 0 h 1325563"/>
              <a:gd name="connsiteX8" fmla="*/ 4439095 w 5765059"/>
              <a:gd name="connsiteY8" fmla="*/ 0 h 1325563"/>
              <a:gd name="connsiteX9" fmla="*/ 5015601 w 5765059"/>
              <a:gd name="connsiteY9" fmla="*/ 0 h 1325563"/>
              <a:gd name="connsiteX10" fmla="*/ 5765059 w 5765059"/>
              <a:gd name="connsiteY10" fmla="*/ 0 h 1325563"/>
              <a:gd name="connsiteX11" fmla="*/ 5765059 w 5765059"/>
              <a:gd name="connsiteY11" fmla="*/ 428599 h 1325563"/>
              <a:gd name="connsiteX12" fmla="*/ 5765059 w 5765059"/>
              <a:gd name="connsiteY12" fmla="*/ 830686 h 1325563"/>
              <a:gd name="connsiteX13" fmla="*/ 5765059 w 5765059"/>
              <a:gd name="connsiteY13" fmla="*/ 1325563 h 1325563"/>
              <a:gd name="connsiteX14" fmla="*/ 5073252 w 5765059"/>
              <a:gd name="connsiteY14" fmla="*/ 1325563 h 1325563"/>
              <a:gd name="connsiteX15" fmla="*/ 4554397 w 5765059"/>
              <a:gd name="connsiteY15" fmla="*/ 1325563 h 1325563"/>
              <a:gd name="connsiteX16" fmla="*/ 4093192 w 5765059"/>
              <a:gd name="connsiteY16" fmla="*/ 1325563 h 1325563"/>
              <a:gd name="connsiteX17" fmla="*/ 3631987 w 5765059"/>
              <a:gd name="connsiteY17" fmla="*/ 1325563 h 1325563"/>
              <a:gd name="connsiteX18" fmla="*/ 2997831 w 5765059"/>
              <a:gd name="connsiteY18" fmla="*/ 1325563 h 1325563"/>
              <a:gd name="connsiteX19" fmla="*/ 2363674 w 5765059"/>
              <a:gd name="connsiteY19" fmla="*/ 1325563 h 1325563"/>
              <a:gd name="connsiteX20" fmla="*/ 1844819 w 5765059"/>
              <a:gd name="connsiteY20" fmla="*/ 1325563 h 1325563"/>
              <a:gd name="connsiteX21" fmla="*/ 1268313 w 5765059"/>
              <a:gd name="connsiteY21" fmla="*/ 1325563 h 1325563"/>
              <a:gd name="connsiteX22" fmla="*/ 576506 w 5765059"/>
              <a:gd name="connsiteY22" fmla="*/ 1325563 h 1325563"/>
              <a:gd name="connsiteX23" fmla="*/ 0 w 5765059"/>
              <a:gd name="connsiteY23" fmla="*/ 1325563 h 1325563"/>
              <a:gd name="connsiteX24" fmla="*/ 0 w 5765059"/>
              <a:gd name="connsiteY24" fmla="*/ 857197 h 1325563"/>
              <a:gd name="connsiteX25" fmla="*/ 0 w 5765059"/>
              <a:gd name="connsiteY25" fmla="*/ 402087 h 1325563"/>
              <a:gd name="connsiteX26" fmla="*/ 0 w 5765059"/>
              <a:gd name="connsiteY26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65059" h="1325563" fill="none" extrusionOk="0">
                <a:moveTo>
                  <a:pt x="0" y="0"/>
                </a:moveTo>
                <a:cubicBezTo>
                  <a:pt x="135064" y="-44050"/>
                  <a:pt x="233861" y="10832"/>
                  <a:pt x="403554" y="0"/>
                </a:cubicBezTo>
                <a:cubicBezTo>
                  <a:pt x="573247" y="-10832"/>
                  <a:pt x="809664" y="51906"/>
                  <a:pt x="922409" y="0"/>
                </a:cubicBezTo>
                <a:cubicBezTo>
                  <a:pt x="1035154" y="-51906"/>
                  <a:pt x="1270167" y="65423"/>
                  <a:pt x="1498915" y="0"/>
                </a:cubicBezTo>
                <a:cubicBezTo>
                  <a:pt x="1727663" y="-65423"/>
                  <a:pt x="1813658" y="24395"/>
                  <a:pt x="1902469" y="0"/>
                </a:cubicBezTo>
                <a:cubicBezTo>
                  <a:pt x="1991280" y="-24395"/>
                  <a:pt x="2271636" y="72797"/>
                  <a:pt x="2536626" y="0"/>
                </a:cubicBezTo>
                <a:cubicBezTo>
                  <a:pt x="2801616" y="-72797"/>
                  <a:pt x="3042940" y="71213"/>
                  <a:pt x="3228433" y="0"/>
                </a:cubicBezTo>
                <a:cubicBezTo>
                  <a:pt x="3413926" y="-71213"/>
                  <a:pt x="3564868" y="46673"/>
                  <a:pt x="3747288" y="0"/>
                </a:cubicBezTo>
                <a:cubicBezTo>
                  <a:pt x="3929709" y="-46673"/>
                  <a:pt x="4241579" y="64346"/>
                  <a:pt x="4439095" y="0"/>
                </a:cubicBezTo>
                <a:cubicBezTo>
                  <a:pt x="4636611" y="-64346"/>
                  <a:pt x="4749245" y="34986"/>
                  <a:pt x="5015601" y="0"/>
                </a:cubicBezTo>
                <a:cubicBezTo>
                  <a:pt x="5281957" y="-34986"/>
                  <a:pt x="5588316" y="67140"/>
                  <a:pt x="5765059" y="0"/>
                </a:cubicBezTo>
                <a:cubicBezTo>
                  <a:pt x="5796892" y="154460"/>
                  <a:pt x="5728756" y="262674"/>
                  <a:pt x="5765059" y="428599"/>
                </a:cubicBezTo>
                <a:cubicBezTo>
                  <a:pt x="5801362" y="594524"/>
                  <a:pt x="5736600" y="656581"/>
                  <a:pt x="5765059" y="830686"/>
                </a:cubicBezTo>
                <a:cubicBezTo>
                  <a:pt x="5793518" y="1004791"/>
                  <a:pt x="5722282" y="1078564"/>
                  <a:pt x="5765059" y="1325563"/>
                </a:cubicBezTo>
                <a:cubicBezTo>
                  <a:pt x="5544416" y="1326500"/>
                  <a:pt x="5335347" y="1318397"/>
                  <a:pt x="5073252" y="1325563"/>
                </a:cubicBezTo>
                <a:cubicBezTo>
                  <a:pt x="4811157" y="1332729"/>
                  <a:pt x="4740708" y="1264671"/>
                  <a:pt x="4554397" y="1325563"/>
                </a:cubicBezTo>
                <a:cubicBezTo>
                  <a:pt x="4368086" y="1386455"/>
                  <a:pt x="4267813" y="1274754"/>
                  <a:pt x="4093192" y="1325563"/>
                </a:cubicBezTo>
                <a:cubicBezTo>
                  <a:pt x="3918571" y="1376372"/>
                  <a:pt x="3806146" y="1300454"/>
                  <a:pt x="3631987" y="1325563"/>
                </a:cubicBezTo>
                <a:cubicBezTo>
                  <a:pt x="3457828" y="1350672"/>
                  <a:pt x="3280154" y="1274916"/>
                  <a:pt x="2997831" y="1325563"/>
                </a:cubicBezTo>
                <a:cubicBezTo>
                  <a:pt x="2715508" y="1376210"/>
                  <a:pt x="2634285" y="1271226"/>
                  <a:pt x="2363674" y="1325563"/>
                </a:cubicBezTo>
                <a:cubicBezTo>
                  <a:pt x="2093063" y="1379900"/>
                  <a:pt x="2014438" y="1268028"/>
                  <a:pt x="1844819" y="1325563"/>
                </a:cubicBezTo>
                <a:cubicBezTo>
                  <a:pt x="1675201" y="1383098"/>
                  <a:pt x="1451068" y="1267136"/>
                  <a:pt x="1268313" y="1325563"/>
                </a:cubicBezTo>
                <a:cubicBezTo>
                  <a:pt x="1085558" y="1383990"/>
                  <a:pt x="781203" y="1254027"/>
                  <a:pt x="576506" y="1325563"/>
                </a:cubicBezTo>
                <a:cubicBezTo>
                  <a:pt x="371809" y="1397099"/>
                  <a:pt x="280143" y="1306122"/>
                  <a:pt x="0" y="1325563"/>
                </a:cubicBezTo>
                <a:cubicBezTo>
                  <a:pt x="-14183" y="1124170"/>
                  <a:pt x="16741" y="1075220"/>
                  <a:pt x="0" y="857197"/>
                </a:cubicBezTo>
                <a:cubicBezTo>
                  <a:pt x="-16741" y="639174"/>
                  <a:pt x="6364" y="603950"/>
                  <a:pt x="0" y="402087"/>
                </a:cubicBezTo>
                <a:cubicBezTo>
                  <a:pt x="-6364" y="200224"/>
                  <a:pt x="8377" y="133128"/>
                  <a:pt x="0" y="0"/>
                </a:cubicBezTo>
                <a:close/>
              </a:path>
              <a:path w="5765059" h="1325563" stroke="0" extrusionOk="0">
                <a:moveTo>
                  <a:pt x="0" y="0"/>
                </a:moveTo>
                <a:cubicBezTo>
                  <a:pt x="182247" y="-22238"/>
                  <a:pt x="335408" y="7747"/>
                  <a:pt x="461205" y="0"/>
                </a:cubicBezTo>
                <a:cubicBezTo>
                  <a:pt x="587003" y="-7747"/>
                  <a:pt x="725046" y="41856"/>
                  <a:pt x="864759" y="0"/>
                </a:cubicBezTo>
                <a:cubicBezTo>
                  <a:pt x="1004472" y="-41856"/>
                  <a:pt x="1244796" y="71855"/>
                  <a:pt x="1498915" y="0"/>
                </a:cubicBezTo>
                <a:cubicBezTo>
                  <a:pt x="1753034" y="-71855"/>
                  <a:pt x="1862752" y="22751"/>
                  <a:pt x="1960120" y="0"/>
                </a:cubicBezTo>
                <a:cubicBezTo>
                  <a:pt x="2057489" y="-22751"/>
                  <a:pt x="2316053" y="38422"/>
                  <a:pt x="2594277" y="0"/>
                </a:cubicBezTo>
                <a:cubicBezTo>
                  <a:pt x="2872501" y="-38422"/>
                  <a:pt x="3072007" y="33238"/>
                  <a:pt x="3286084" y="0"/>
                </a:cubicBezTo>
                <a:cubicBezTo>
                  <a:pt x="3500161" y="-33238"/>
                  <a:pt x="3559096" y="57171"/>
                  <a:pt x="3804939" y="0"/>
                </a:cubicBezTo>
                <a:cubicBezTo>
                  <a:pt x="4050783" y="-57171"/>
                  <a:pt x="4278567" y="16635"/>
                  <a:pt x="4496746" y="0"/>
                </a:cubicBezTo>
                <a:cubicBezTo>
                  <a:pt x="4714925" y="-16635"/>
                  <a:pt x="4845916" y="3569"/>
                  <a:pt x="4957951" y="0"/>
                </a:cubicBezTo>
                <a:cubicBezTo>
                  <a:pt x="5069987" y="-3569"/>
                  <a:pt x="5559085" y="35887"/>
                  <a:pt x="5765059" y="0"/>
                </a:cubicBezTo>
                <a:cubicBezTo>
                  <a:pt x="5780798" y="146876"/>
                  <a:pt x="5751823" y="324166"/>
                  <a:pt x="5765059" y="455110"/>
                </a:cubicBezTo>
                <a:cubicBezTo>
                  <a:pt x="5778295" y="586054"/>
                  <a:pt x="5745596" y="782798"/>
                  <a:pt x="5765059" y="896964"/>
                </a:cubicBezTo>
                <a:cubicBezTo>
                  <a:pt x="5784522" y="1011130"/>
                  <a:pt x="5735131" y="1211787"/>
                  <a:pt x="5765059" y="1325563"/>
                </a:cubicBezTo>
                <a:cubicBezTo>
                  <a:pt x="5558072" y="1331137"/>
                  <a:pt x="5450006" y="1319695"/>
                  <a:pt x="5303854" y="1325563"/>
                </a:cubicBezTo>
                <a:cubicBezTo>
                  <a:pt x="5157703" y="1331431"/>
                  <a:pt x="4896620" y="1280173"/>
                  <a:pt x="4669698" y="1325563"/>
                </a:cubicBezTo>
                <a:cubicBezTo>
                  <a:pt x="4442776" y="1370953"/>
                  <a:pt x="4356860" y="1269053"/>
                  <a:pt x="4093192" y="1325563"/>
                </a:cubicBezTo>
                <a:cubicBezTo>
                  <a:pt x="3829524" y="1382073"/>
                  <a:pt x="3720491" y="1297373"/>
                  <a:pt x="3516686" y="1325563"/>
                </a:cubicBezTo>
                <a:cubicBezTo>
                  <a:pt x="3312881" y="1353753"/>
                  <a:pt x="3222440" y="1319465"/>
                  <a:pt x="3055481" y="1325563"/>
                </a:cubicBezTo>
                <a:cubicBezTo>
                  <a:pt x="2888523" y="1331661"/>
                  <a:pt x="2667166" y="1270791"/>
                  <a:pt x="2478975" y="1325563"/>
                </a:cubicBezTo>
                <a:cubicBezTo>
                  <a:pt x="2290784" y="1380335"/>
                  <a:pt x="2173128" y="1295034"/>
                  <a:pt x="1960120" y="1325563"/>
                </a:cubicBezTo>
                <a:cubicBezTo>
                  <a:pt x="1747112" y="1356092"/>
                  <a:pt x="1529857" y="1300080"/>
                  <a:pt x="1383614" y="1325563"/>
                </a:cubicBezTo>
                <a:cubicBezTo>
                  <a:pt x="1237371" y="1351046"/>
                  <a:pt x="1089364" y="1266824"/>
                  <a:pt x="864759" y="1325563"/>
                </a:cubicBezTo>
                <a:cubicBezTo>
                  <a:pt x="640155" y="1384302"/>
                  <a:pt x="357620" y="1255177"/>
                  <a:pt x="0" y="1325563"/>
                </a:cubicBezTo>
                <a:cubicBezTo>
                  <a:pt x="-16511" y="1187248"/>
                  <a:pt x="30458" y="1024000"/>
                  <a:pt x="0" y="923476"/>
                </a:cubicBezTo>
                <a:cubicBezTo>
                  <a:pt x="-30458" y="822952"/>
                  <a:pt x="28118" y="647674"/>
                  <a:pt x="0" y="468366"/>
                </a:cubicBezTo>
                <a:cubicBezTo>
                  <a:pt x="-28118" y="289058"/>
                  <a:pt x="31758" y="94725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0197304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00834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4AF46-7C8F-46EF-92EA-80EC53F6B796}"/>
              </a:ext>
            </a:extLst>
          </p:cNvPr>
          <p:cNvSpPr txBox="1"/>
          <p:nvPr/>
        </p:nvSpPr>
        <p:spPr>
          <a:xfrm>
            <a:off x="1143001" y="5739891"/>
            <a:ext cx="887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chemeClr val="bg1"/>
                </a:solidFill>
              </a:rPr>
              <a:t>Slide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241A0-829F-6247-1C33-434F03973693}"/>
              </a:ext>
            </a:extLst>
          </p:cNvPr>
          <p:cNvSpPr txBox="1"/>
          <p:nvPr/>
        </p:nvSpPr>
        <p:spPr>
          <a:xfrm>
            <a:off x="1143001" y="1349405"/>
            <a:ext cx="7709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D5385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82AB4-2089-8AF7-73D4-5D850A76C1C8}"/>
              </a:ext>
            </a:extLst>
          </p:cNvPr>
          <p:cNvSpPr txBox="1"/>
          <p:nvPr/>
        </p:nvSpPr>
        <p:spPr>
          <a:xfrm>
            <a:off x="3577543" y="1877708"/>
            <a:ext cx="537628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1A1C59"/>
                </a:solidFill>
              </a:rPr>
              <a:t>Creating </a:t>
            </a:r>
            <a:r>
              <a:rPr lang="en-GB" sz="2400" b="1" dirty="0">
                <a:solidFill>
                  <a:srgbClr val="1A1C59"/>
                </a:solidFill>
              </a:rPr>
              <a:t>positive relationships </a:t>
            </a:r>
            <a:r>
              <a:rPr lang="en-GB" sz="2400" dirty="0">
                <a:solidFill>
                  <a:srgbClr val="1A1C59"/>
                </a:solidFill>
              </a:rPr>
              <a:t>with other people through </a:t>
            </a:r>
            <a:r>
              <a:rPr lang="en-GB" sz="2400" b="1">
                <a:solidFill>
                  <a:srgbClr val="1A1C59"/>
                </a:solidFill>
              </a:rPr>
              <a:t>giving </a:t>
            </a:r>
            <a:r>
              <a:rPr lang="en-GB" sz="2400">
                <a:solidFill>
                  <a:srgbClr val="1A1C59"/>
                </a:solidFill>
              </a:rPr>
              <a:t>and</a:t>
            </a:r>
            <a:r>
              <a:rPr lang="en-GB" sz="2400" b="1">
                <a:solidFill>
                  <a:srgbClr val="1A1C59"/>
                </a:solidFill>
              </a:rPr>
              <a:t> </a:t>
            </a:r>
            <a:r>
              <a:rPr lang="en-GB" sz="2400" b="1" dirty="0">
                <a:solidFill>
                  <a:srgbClr val="1A1C59"/>
                </a:solidFill>
              </a:rPr>
              <a:t>receiving </a:t>
            </a:r>
            <a:br>
              <a:rPr lang="en-GB" sz="2400" b="1" dirty="0">
                <a:solidFill>
                  <a:srgbClr val="1A1C59"/>
                </a:solidFill>
              </a:rPr>
            </a:br>
            <a:r>
              <a:rPr lang="en-GB" sz="2400" dirty="0">
                <a:solidFill>
                  <a:srgbClr val="1A1C59"/>
                </a:solidFill>
              </a:rPr>
              <a:t>support, friendship, </a:t>
            </a:r>
            <a:r>
              <a:rPr lang="en-GB" sz="2400">
                <a:solidFill>
                  <a:srgbClr val="1A1C59"/>
                </a:solidFill>
              </a:rPr>
              <a:t>love and care</a:t>
            </a:r>
            <a:endParaRPr lang="en-GB" sz="2400" dirty="0">
              <a:solidFill>
                <a:srgbClr val="1A1C5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4E7A8-D1C3-6A75-ED0F-7EC2401352AB}"/>
              </a:ext>
            </a:extLst>
          </p:cNvPr>
          <p:cNvSpPr txBox="1"/>
          <p:nvPr/>
        </p:nvSpPr>
        <p:spPr>
          <a:xfrm>
            <a:off x="3711913" y="4109963"/>
            <a:ext cx="524191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1A1C59"/>
                </a:solidFill>
              </a:rPr>
              <a:t>Having </a:t>
            </a:r>
            <a:r>
              <a:rPr lang="en-GB" sz="2400" b="1" dirty="0">
                <a:solidFill>
                  <a:srgbClr val="1A1C59"/>
                </a:solidFill>
              </a:rPr>
              <a:t>meaning</a:t>
            </a:r>
            <a:r>
              <a:rPr lang="en-GB" sz="2400" dirty="0">
                <a:solidFill>
                  <a:srgbClr val="1A1C59"/>
                </a:solidFill>
              </a:rPr>
              <a:t> in your </a:t>
            </a:r>
            <a:r>
              <a:rPr lang="en-GB" sz="2400">
                <a:solidFill>
                  <a:srgbClr val="1A1C59"/>
                </a:solidFill>
              </a:rPr>
              <a:t>life and </a:t>
            </a:r>
            <a:r>
              <a:rPr lang="en-GB" sz="2400" dirty="0">
                <a:solidFill>
                  <a:srgbClr val="1A1C59"/>
                </a:solidFill>
              </a:rPr>
              <a:t>a </a:t>
            </a:r>
            <a:r>
              <a:rPr lang="en-GB" sz="2400" b="1" dirty="0">
                <a:solidFill>
                  <a:srgbClr val="1A1C59"/>
                </a:solidFill>
              </a:rPr>
              <a:t>connection to a greater purpose </a:t>
            </a:r>
            <a:br>
              <a:rPr lang="en-GB" sz="2400" b="1" dirty="0">
                <a:solidFill>
                  <a:srgbClr val="1A1C59"/>
                </a:solidFill>
              </a:rPr>
            </a:br>
            <a:r>
              <a:rPr lang="en-GB" sz="2400" dirty="0">
                <a:solidFill>
                  <a:srgbClr val="1A1C59"/>
                </a:solidFill>
              </a:rPr>
              <a:t>than yourself (not necessarily </a:t>
            </a:r>
            <a:r>
              <a:rPr lang="en-GB" sz="2400">
                <a:solidFill>
                  <a:srgbClr val="1A1C59"/>
                </a:solidFill>
              </a:rPr>
              <a:t>religious) </a:t>
            </a:r>
            <a:endParaRPr lang="LID4096" sz="2400" dirty="0">
              <a:solidFill>
                <a:srgbClr val="1A1C59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87BF13-4C44-FDEC-21DB-1CE8CA9E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69" y="1641838"/>
            <a:ext cx="2554674" cy="15708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096C32-0240-DE2F-0D9B-A42745EC9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33" y="3779964"/>
            <a:ext cx="2680080" cy="1647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F93E4F-C2BC-FF0E-552B-432C1BC3BECD}"/>
              </a:ext>
            </a:extLst>
          </p:cNvPr>
          <p:cNvSpPr txBox="1"/>
          <p:nvPr/>
        </p:nvSpPr>
        <p:spPr>
          <a:xfrm>
            <a:off x="-40339" y="6519446"/>
            <a:ext cx="1063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0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4E8-1DCA-825C-5EC0-3657F34E5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407" y="1142545"/>
            <a:ext cx="6946038" cy="826196"/>
          </a:xfrm>
        </p:spPr>
        <p:txBody>
          <a:bodyPr/>
          <a:lstStyle/>
          <a:p>
            <a:r>
              <a:rPr lang="en-IE" sz="2400" b="1" dirty="0">
                <a:solidFill>
                  <a:srgbClr val="1A1C59"/>
                </a:solidFill>
              </a:rPr>
              <a:t>Welcome to the </a:t>
            </a:r>
            <a:r>
              <a:rPr lang="en-IE" sz="2400" b="1" i="1" dirty="0">
                <a:solidFill>
                  <a:srgbClr val="1A1C59"/>
                </a:solidFill>
              </a:rPr>
              <a:t>Tools to Thrive </a:t>
            </a:r>
            <a:r>
              <a:rPr lang="en-IE" sz="2400" b="1" dirty="0">
                <a:solidFill>
                  <a:srgbClr val="1A1C59"/>
                </a:solidFill>
              </a:rPr>
              <a:t>programme.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6A6D9-6745-D7DB-5FDA-BDC419D751C1}"/>
              </a:ext>
            </a:extLst>
          </p:cNvPr>
          <p:cNvSpPr txBox="1"/>
          <p:nvPr/>
        </p:nvSpPr>
        <p:spPr>
          <a:xfrm>
            <a:off x="-40339" y="6519446"/>
            <a:ext cx="1041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F1B4F-0038-43E6-B9BD-21D53ABE9BAA}"/>
              </a:ext>
            </a:extLst>
          </p:cNvPr>
          <p:cNvSpPr txBox="1"/>
          <p:nvPr/>
        </p:nvSpPr>
        <p:spPr>
          <a:xfrm>
            <a:off x="1143000" y="68949"/>
            <a:ext cx="4594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341"/>
                </a:solidFill>
              </a:rPr>
              <a:t>Lesson 1:</a:t>
            </a:r>
            <a:br>
              <a:rPr lang="en-US" sz="3600" b="1" dirty="0">
                <a:solidFill>
                  <a:srgbClr val="008341"/>
                </a:solidFill>
              </a:rPr>
            </a:br>
            <a:r>
              <a:rPr lang="en-US" sz="3600" b="1" dirty="0">
                <a:solidFill>
                  <a:srgbClr val="008341"/>
                </a:solidFill>
              </a:rPr>
              <a:t>How to Thrive </a:t>
            </a:r>
            <a:endParaRPr lang="LID4096" sz="3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946A79-00C6-3BE4-4AE5-8ACA56A6A3A1}"/>
              </a:ext>
            </a:extLst>
          </p:cNvPr>
          <p:cNvSpPr txBox="1">
            <a:spLocks/>
          </p:cNvSpPr>
          <p:nvPr/>
        </p:nvSpPr>
        <p:spPr>
          <a:xfrm>
            <a:off x="1785444" y="2051583"/>
            <a:ext cx="6462629" cy="35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2400" b="1" i="1" dirty="0">
                <a:solidFill>
                  <a:srgbClr val="1A1C59"/>
                </a:solidFill>
              </a:rPr>
              <a:t>Aim of the programme: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1A1C59"/>
                </a:solidFill>
              </a:rPr>
              <a:t> To provide you with </a:t>
            </a:r>
            <a:r>
              <a:rPr lang="en-GB" sz="2400" b="1" dirty="0">
                <a:solidFill>
                  <a:srgbClr val="1A1C59"/>
                </a:solidFill>
              </a:rPr>
              <a:t>healthy coping </a:t>
            </a:r>
            <a:r>
              <a:rPr lang="en-GB" sz="2400" b="1">
                <a:solidFill>
                  <a:srgbClr val="1A1C59"/>
                </a:solidFill>
              </a:rPr>
              <a:t>skills </a:t>
            </a:r>
            <a:r>
              <a:rPr lang="en-GB" sz="2400">
                <a:solidFill>
                  <a:srgbClr val="1A1C59"/>
                </a:solidFill>
              </a:rPr>
              <a:t>and</a:t>
            </a:r>
            <a:r>
              <a:rPr lang="en-GB" sz="2400" b="1">
                <a:solidFill>
                  <a:srgbClr val="1A1C59"/>
                </a:solidFill>
              </a:rPr>
              <a:t> </a:t>
            </a:r>
            <a:r>
              <a:rPr lang="en-GB" sz="2400" b="1" dirty="0">
                <a:solidFill>
                  <a:srgbClr val="1A1C59"/>
                </a:solidFill>
              </a:rPr>
              <a:t>strategies (tools)</a:t>
            </a:r>
            <a:r>
              <a:rPr lang="en-GB" sz="2400" dirty="0">
                <a:solidFill>
                  <a:srgbClr val="1A1C59"/>
                </a:solidFill>
              </a:rPr>
              <a:t> to help you to feel </a:t>
            </a:r>
            <a:r>
              <a:rPr lang="en-GB" sz="2400" b="1" dirty="0">
                <a:solidFill>
                  <a:srgbClr val="1A1C59"/>
                </a:solidFill>
              </a:rPr>
              <a:t>strong</a:t>
            </a:r>
            <a:r>
              <a:rPr lang="en-GB" sz="2400" dirty="0">
                <a:solidFill>
                  <a:srgbClr val="1A1C59"/>
                </a:solidFill>
              </a:rPr>
              <a:t>,</a:t>
            </a:r>
            <a:r>
              <a:rPr lang="en-GB" sz="2400" b="1" dirty="0">
                <a:solidFill>
                  <a:srgbClr val="1A1C59"/>
                </a:solidFill>
              </a:rPr>
              <a:t> </a:t>
            </a:r>
            <a:r>
              <a:rPr lang="en-GB" sz="2400" b="1">
                <a:solidFill>
                  <a:srgbClr val="1A1C59"/>
                </a:solidFill>
              </a:rPr>
              <a:t>confident </a:t>
            </a:r>
            <a:r>
              <a:rPr lang="en-GB" sz="2400">
                <a:solidFill>
                  <a:srgbClr val="1A1C59"/>
                </a:solidFill>
              </a:rPr>
              <a:t>and</a:t>
            </a:r>
            <a:r>
              <a:rPr lang="en-GB" sz="2400" b="1">
                <a:solidFill>
                  <a:srgbClr val="1A1C59"/>
                </a:solidFill>
              </a:rPr>
              <a:t> </a:t>
            </a:r>
            <a:r>
              <a:rPr lang="en-GB" sz="2400" b="1" dirty="0">
                <a:solidFill>
                  <a:srgbClr val="1A1C59"/>
                </a:solidFill>
              </a:rPr>
              <a:t>resilient </a:t>
            </a:r>
            <a:r>
              <a:rPr lang="en-GB" sz="2400" dirty="0">
                <a:solidFill>
                  <a:srgbClr val="1A1C59"/>
                </a:solidFill>
              </a:rPr>
              <a:t>in facing the challenges of life, so that you reach your </a:t>
            </a:r>
            <a:r>
              <a:rPr lang="en-GB" sz="2400" b="1">
                <a:solidFill>
                  <a:srgbClr val="1A1C59"/>
                </a:solidFill>
              </a:rPr>
              <a:t>potential</a:t>
            </a:r>
            <a:r>
              <a:rPr lang="en-GB" sz="2400">
                <a:solidFill>
                  <a:srgbClr val="1A1C59"/>
                </a:solidFill>
              </a:rPr>
              <a:t> and </a:t>
            </a:r>
            <a:r>
              <a:rPr lang="en-GB" sz="2400" b="1" dirty="0">
                <a:solidFill>
                  <a:srgbClr val="1A1C59"/>
                </a:solidFill>
              </a:rPr>
              <a:t>thrive</a:t>
            </a:r>
            <a:r>
              <a:rPr lang="en-GB" sz="2400" dirty="0">
                <a:solidFill>
                  <a:srgbClr val="1A1C59"/>
                </a:solidFill>
              </a:rPr>
              <a:t>.</a:t>
            </a:r>
            <a:r>
              <a:rPr lang="en-GB" sz="2400" b="1" dirty="0">
                <a:solidFill>
                  <a:srgbClr val="1A1C59"/>
                </a:solidFill>
              </a:rPr>
              <a:t> </a:t>
            </a:r>
          </a:p>
          <a:p>
            <a:pPr marL="0" indent="0">
              <a:buNone/>
            </a:pPr>
            <a:endParaRPr lang="en-IE" sz="2400" b="1" dirty="0">
              <a:solidFill>
                <a:srgbClr val="1D5385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44C913-06A6-AB88-AEA5-CAF31792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53" y="97169"/>
            <a:ext cx="1088887" cy="1093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67854-B236-C2A4-6ED1-9CF3F8164F4B}"/>
              </a:ext>
            </a:extLst>
          </p:cNvPr>
          <p:cNvSpPr txBox="1"/>
          <p:nvPr/>
        </p:nvSpPr>
        <p:spPr>
          <a:xfrm>
            <a:off x="2099031" y="4032144"/>
            <a:ext cx="5835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GB" sz="2400" dirty="0">
                <a:solidFill>
                  <a:srgbClr val="1A1C59"/>
                </a:solidFill>
              </a:rPr>
              <a:t>With any new skill, it takes </a:t>
            </a:r>
            <a:r>
              <a:rPr lang="en-GB" sz="2400" b="1" dirty="0">
                <a:solidFill>
                  <a:srgbClr val="1A1C59"/>
                </a:solidFill>
              </a:rPr>
              <a:t>time and effort </a:t>
            </a:r>
            <a:r>
              <a:rPr lang="en-GB" sz="2400" dirty="0">
                <a:solidFill>
                  <a:srgbClr val="1A1C59"/>
                </a:solidFill>
              </a:rPr>
              <a:t>to see </a:t>
            </a:r>
            <a:r>
              <a:rPr lang="en-GB" sz="2400">
                <a:solidFill>
                  <a:srgbClr val="1A1C59"/>
                </a:solidFill>
              </a:rPr>
              <a:t>results and improvements.</a:t>
            </a:r>
            <a:endParaRPr lang="en-GB" sz="2400" dirty="0">
              <a:solidFill>
                <a:srgbClr val="1A1C5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E3A55-04BA-09E5-D8CD-A6624FFC8353}"/>
              </a:ext>
            </a:extLst>
          </p:cNvPr>
          <p:cNvSpPr txBox="1"/>
          <p:nvPr/>
        </p:nvSpPr>
        <p:spPr>
          <a:xfrm>
            <a:off x="2205699" y="5091611"/>
            <a:ext cx="583545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1A1C59"/>
                </a:solidFill>
              </a:rPr>
              <a:t>Try each tool and see how it works for you.</a:t>
            </a:r>
            <a:br>
              <a:rPr lang="en-GB" sz="2400" b="1" dirty="0">
                <a:solidFill>
                  <a:srgbClr val="1A1C59"/>
                </a:solidFill>
              </a:rPr>
            </a:br>
            <a:r>
              <a:rPr lang="en-GB" sz="2400" b="1" dirty="0">
                <a:solidFill>
                  <a:srgbClr val="1A1C59"/>
                </a:solidFill>
              </a:rPr>
              <a:t>If you see benefits, keep doing it.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4183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711EC0-E9D5-237C-2082-6C2F86F4FDD8}"/>
              </a:ext>
            </a:extLst>
          </p:cNvPr>
          <p:cNvSpPr txBox="1"/>
          <p:nvPr/>
        </p:nvSpPr>
        <p:spPr>
          <a:xfrm>
            <a:off x="1096393" y="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341"/>
                </a:solidFill>
              </a:rPr>
              <a:t>Lesson 1: </a:t>
            </a:r>
            <a:br>
              <a:rPr lang="en-US" sz="3600" b="1" dirty="0">
                <a:solidFill>
                  <a:srgbClr val="008341"/>
                </a:solidFill>
              </a:rPr>
            </a:br>
            <a:r>
              <a:rPr lang="en-US" sz="3600" b="1" dirty="0">
                <a:solidFill>
                  <a:srgbClr val="008341"/>
                </a:solidFill>
              </a:rPr>
              <a:t>How to Thrive</a:t>
            </a:r>
            <a:endParaRPr lang="LID4096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2308E-A159-0AAE-E1B1-A16786C2AE09}"/>
              </a:ext>
            </a:extLst>
          </p:cNvPr>
          <p:cNvSpPr txBox="1"/>
          <p:nvPr/>
        </p:nvSpPr>
        <p:spPr>
          <a:xfrm>
            <a:off x="1001487" y="1395642"/>
            <a:ext cx="436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Watch…</a:t>
            </a:r>
            <a:endParaRPr lang="LID4096" sz="2400" b="1" i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22125-5355-67BF-36CD-BFE05D6B0CE0}"/>
              </a:ext>
            </a:extLst>
          </p:cNvPr>
          <p:cNvSpPr txBox="1"/>
          <p:nvPr/>
        </p:nvSpPr>
        <p:spPr>
          <a:xfrm>
            <a:off x="4802473" y="4462084"/>
            <a:ext cx="248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 </a:t>
            </a:r>
            <a:endParaRPr lang="LID4096" sz="22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CDCD8-45FD-B6CB-55A9-82CC6E182430}"/>
              </a:ext>
            </a:extLst>
          </p:cNvPr>
          <p:cNvSpPr txBox="1"/>
          <p:nvPr/>
        </p:nvSpPr>
        <p:spPr>
          <a:xfrm>
            <a:off x="-40339" y="6519446"/>
            <a:ext cx="1041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CBDD65-9C30-344B-C1C0-500E2E10CF56}"/>
              </a:ext>
            </a:extLst>
          </p:cNvPr>
          <p:cNvSpPr txBox="1"/>
          <p:nvPr/>
        </p:nvSpPr>
        <p:spPr>
          <a:xfrm>
            <a:off x="1290553" y="4862193"/>
            <a:ext cx="7663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There </a:t>
            </a:r>
            <a:r>
              <a:rPr lang="en-US" b="1" dirty="0">
                <a:solidFill>
                  <a:srgbClr val="002060"/>
                </a:solidFill>
              </a:rPr>
              <a:t>are lots of </a:t>
            </a:r>
            <a:r>
              <a:rPr lang="en-US" b="1" i="1" dirty="0">
                <a:solidFill>
                  <a:srgbClr val="002060"/>
                </a:solidFill>
              </a:rPr>
              <a:t>‘little things</a:t>
            </a:r>
            <a:r>
              <a:rPr lang="en-US" b="1" dirty="0">
                <a:solidFill>
                  <a:srgbClr val="002060"/>
                </a:solidFill>
              </a:rPr>
              <a:t>’ that we can do every day to recharge our </a:t>
            </a:r>
            <a:r>
              <a:rPr lang="en-US" b="1">
                <a:solidFill>
                  <a:srgbClr val="002060"/>
                </a:solidFill>
              </a:rPr>
              <a:t>batteries and </a:t>
            </a:r>
            <a:r>
              <a:rPr lang="en-US" b="1" dirty="0">
                <a:solidFill>
                  <a:srgbClr val="002060"/>
                </a:solidFill>
              </a:rPr>
              <a:t>help ourselves to thrive.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Watch this video by </a:t>
            </a:r>
            <a:r>
              <a:rPr lang="en-US" b="1">
                <a:solidFill>
                  <a:srgbClr val="002060"/>
                </a:solidFill>
              </a:rPr>
              <a:t>author and </a:t>
            </a:r>
            <a:r>
              <a:rPr lang="en-US" b="1" dirty="0">
                <a:solidFill>
                  <a:srgbClr val="002060"/>
                </a:solidFill>
              </a:rPr>
              <a:t>podcaster Jay Shetty for some ideas – even though it is not specifically aimed at students, it still contains some useful tips.</a:t>
            </a:r>
            <a:endParaRPr lang="LID4096" b="1" dirty="0"/>
          </a:p>
        </p:txBody>
      </p:sp>
      <p:pic>
        <p:nvPicPr>
          <p:cNvPr id="3" name="Online Media 2" title="This Is Why You're ALWAYS TIRED All The Time! | Jay Shetty">
            <a:hlinkClick r:id="" action="ppaction://media"/>
            <a:extLst>
              <a:ext uri="{FF2B5EF4-FFF2-40B4-BE49-F238E27FC236}">
                <a16:creationId xmlns:a16="http://schemas.microsoft.com/office/drawing/2014/main" id="{F58033C8-8201-85F3-A4C0-E5490BB5B3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13265" y="1480163"/>
            <a:ext cx="5829248" cy="32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36" y="2410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115636" y="339264"/>
            <a:ext cx="75368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GB" sz="2400" dirty="0">
              <a:solidFill>
                <a:srgbClr val="1A1C59"/>
              </a:solidFill>
            </a:endParaRPr>
          </a:p>
          <a:p>
            <a:pPr>
              <a:spcAft>
                <a:spcPts val="1200"/>
              </a:spcAft>
            </a:pPr>
            <a:endParaRPr lang="en-GB" sz="2400" dirty="0">
              <a:solidFill>
                <a:srgbClr val="1A1C59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1A1C59"/>
                </a:solidFill>
              </a:rPr>
              <a:t> </a:t>
            </a:r>
            <a:endParaRPr lang="en-GB" sz="2400" b="1" dirty="0">
              <a:solidFill>
                <a:srgbClr val="1A1C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67705" y="6495339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3CB828-A26C-DC11-6F6C-F49F54294824}"/>
              </a:ext>
            </a:extLst>
          </p:cNvPr>
          <p:cNvSpPr txBox="1"/>
          <p:nvPr/>
        </p:nvSpPr>
        <p:spPr>
          <a:xfrm>
            <a:off x="1115636" y="1348304"/>
            <a:ext cx="4643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Video Follow-Up Discussion:</a:t>
            </a:r>
            <a:endParaRPr lang="LID4096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F0C19-B561-3B01-A6CD-7180F9F9FEF1}"/>
              </a:ext>
            </a:extLst>
          </p:cNvPr>
          <p:cNvSpPr txBox="1"/>
          <p:nvPr/>
        </p:nvSpPr>
        <p:spPr>
          <a:xfrm>
            <a:off x="2023197" y="3948857"/>
            <a:ext cx="6511917" cy="222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</a:rPr>
              <a:t>Option for group-work/pair work:</a:t>
            </a:r>
            <a:endParaRPr lang="en-US" sz="2400" u="sng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Create a list of 3 celebrities/historical figures that you admire for how they look/looked after their </a:t>
            </a:r>
            <a:r>
              <a:rPr lang="en-US" sz="2400">
                <a:solidFill>
                  <a:srgbClr val="002060"/>
                </a:solidFill>
              </a:rPr>
              <a:t>well-being and </a:t>
            </a:r>
            <a:r>
              <a:rPr lang="en-US" sz="2400" dirty="0">
                <a:solidFill>
                  <a:srgbClr val="002060"/>
                </a:solidFill>
              </a:rPr>
              <a:t>mental health.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</a:rPr>
              <a:t>Discuss </a:t>
            </a:r>
            <a:r>
              <a:rPr lang="en-US" sz="2400" dirty="0">
                <a:solidFill>
                  <a:srgbClr val="002060"/>
                </a:solidFill>
              </a:rPr>
              <a:t>the reasons why </a:t>
            </a:r>
            <a:r>
              <a:rPr lang="en-US" sz="2400">
                <a:solidFill>
                  <a:srgbClr val="002060"/>
                </a:solidFill>
              </a:rPr>
              <a:t>you chose </a:t>
            </a:r>
            <a:r>
              <a:rPr lang="en-US" sz="2400" dirty="0">
                <a:solidFill>
                  <a:srgbClr val="002060"/>
                </a:solidFill>
              </a:rPr>
              <a:t>them.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286BBC-0EA5-7F93-1DF5-0470FAC6A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3405" y="1864599"/>
            <a:ext cx="3462048" cy="193899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9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094566" y="1231223"/>
            <a:ext cx="78405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1A1C59"/>
                </a:solidFill>
              </a:rPr>
              <a:t>                 Reflection 1:</a:t>
            </a:r>
          </a:p>
          <a:p>
            <a:pPr algn="ctr">
              <a:spcAft>
                <a:spcPts val="1200"/>
              </a:spcAft>
            </a:pPr>
            <a:r>
              <a:rPr lang="en-GB" sz="2400" b="1" i="1" dirty="0">
                <a:solidFill>
                  <a:srgbClr val="1A1C59"/>
                </a:solidFill>
              </a:rPr>
              <a:t>My Little </a:t>
            </a:r>
            <a:r>
              <a:rPr lang="en-GB" sz="2400" b="1" i="1">
                <a:solidFill>
                  <a:srgbClr val="1A1C59"/>
                </a:solidFill>
              </a:rPr>
              <a:t>Things…</a:t>
            </a:r>
            <a:endParaRPr lang="en-GB" sz="2400" b="1" i="1" dirty="0">
              <a:solidFill>
                <a:srgbClr val="1A1C59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1A1C59"/>
                </a:solidFill>
              </a:rPr>
              <a:t>Reflect on all the little things you do that give </a:t>
            </a:r>
            <a:br>
              <a:rPr lang="en-GB" sz="2400" b="1" dirty="0">
                <a:solidFill>
                  <a:srgbClr val="1A1C59"/>
                </a:solidFill>
              </a:rPr>
            </a:br>
            <a:r>
              <a:rPr lang="en-GB" sz="2400" b="1" dirty="0">
                <a:solidFill>
                  <a:srgbClr val="1A1C59"/>
                </a:solidFill>
              </a:rPr>
              <a:t>your well-being a boost and help you to thrive.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1A1C59"/>
                </a:solidFill>
              </a:rPr>
              <a:t>Make a list of some of them now in your </a:t>
            </a:r>
            <a:r>
              <a:rPr lang="en-GB" sz="2400" b="1" i="1" dirty="0">
                <a:solidFill>
                  <a:srgbClr val="1A1C59"/>
                </a:solidFill>
              </a:rPr>
              <a:t>Reflective Journal</a:t>
            </a:r>
            <a:r>
              <a:rPr lang="en-GB" sz="2400" b="1" dirty="0">
                <a:solidFill>
                  <a:srgbClr val="1A1C59"/>
                </a:solidFill>
              </a:rPr>
              <a:t>. 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1A1C59"/>
                </a:solidFill>
              </a:rPr>
              <a:t>Try to include all the dimensions of well-being. </a:t>
            </a:r>
            <a:br>
              <a:rPr lang="en-GB" sz="2400" b="1" dirty="0">
                <a:solidFill>
                  <a:srgbClr val="1A1C59"/>
                </a:solidFill>
              </a:rPr>
            </a:br>
            <a:r>
              <a:rPr lang="en-GB" sz="2400" b="1" dirty="0">
                <a:solidFill>
                  <a:srgbClr val="1A1C59"/>
                </a:solidFill>
              </a:rPr>
              <a:t>There are some ideas on the next slide.</a:t>
            </a:r>
          </a:p>
          <a:p>
            <a:pPr algn="ctr">
              <a:spcAft>
                <a:spcPts val="1200"/>
              </a:spcAft>
            </a:pPr>
            <a:r>
              <a:rPr lang="en-GB" sz="2400" b="1" i="1" dirty="0">
                <a:solidFill>
                  <a:srgbClr val="1A1C59"/>
                </a:solidFill>
              </a:rPr>
              <a:t>Remember to do some of them every day to </a:t>
            </a:r>
            <a:br>
              <a:rPr lang="en-GB" sz="2400" b="1" i="1" dirty="0">
                <a:solidFill>
                  <a:srgbClr val="1A1C59"/>
                </a:solidFill>
              </a:rPr>
            </a:br>
            <a:r>
              <a:rPr lang="en-GB" sz="2400" b="1" i="1" dirty="0">
                <a:solidFill>
                  <a:srgbClr val="1A1C59"/>
                </a:solidFill>
              </a:rPr>
              <a:t>boost your </a:t>
            </a:r>
            <a:r>
              <a:rPr lang="en-GB" sz="2400" b="1" i="1">
                <a:solidFill>
                  <a:srgbClr val="1A1C59"/>
                </a:solidFill>
              </a:rPr>
              <a:t>mood and </a:t>
            </a:r>
            <a:r>
              <a:rPr lang="en-GB" sz="2400" b="1" i="1" dirty="0">
                <a:solidFill>
                  <a:srgbClr val="1A1C59"/>
                </a:solidFill>
              </a:rPr>
              <a:t>help you to feel good about </a:t>
            </a:r>
            <a:br>
              <a:rPr lang="en-GB" sz="2400" b="1" i="1" dirty="0">
                <a:solidFill>
                  <a:srgbClr val="1A1C59"/>
                </a:solidFill>
              </a:rPr>
            </a:br>
            <a:r>
              <a:rPr lang="en-GB" sz="2400" b="1" i="1">
                <a:solidFill>
                  <a:srgbClr val="1A1C59"/>
                </a:solidFill>
              </a:rPr>
              <a:t>yourself and </a:t>
            </a:r>
            <a:r>
              <a:rPr lang="en-GB" sz="2400" b="1" i="1" dirty="0">
                <a:solidFill>
                  <a:srgbClr val="1A1C59"/>
                </a:solidFill>
              </a:rPr>
              <a:t>your life.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endParaRPr lang="en-GB" sz="2400" b="1" dirty="0">
              <a:solidFill>
                <a:srgbClr val="1A1C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88775" y="6519446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22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F1297EF-AC0F-2B1E-842F-028DDF993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67" y="1361490"/>
            <a:ext cx="897960" cy="1273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E6074F2-6BB2-CD35-0D34-3F76F43CE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40" y="1361490"/>
            <a:ext cx="769407" cy="923734"/>
          </a:xfrm>
          <a:prstGeom prst="rect">
            <a:avLst/>
          </a:prstGeom>
        </p:spPr>
      </p:pic>
      <p:pic>
        <p:nvPicPr>
          <p:cNvPr id="32" name="Picture 31" descr="group chat">
            <a:extLst>
              <a:ext uri="{FF2B5EF4-FFF2-40B4-BE49-F238E27FC236}">
                <a16:creationId xmlns:a16="http://schemas.microsoft.com/office/drawing/2014/main" id="{5232DBAC-982B-F881-1B03-AF1822654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84" y="5301765"/>
            <a:ext cx="1149600" cy="806451"/>
          </a:xfrm>
          <a:prstGeom prst="ellipse">
            <a:avLst/>
          </a:prstGeom>
          <a:ln w="381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2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59" y="98914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82609" y="6519446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23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9133E75-7BF4-E21B-C062-8C2E90BF274F}"/>
              </a:ext>
            </a:extLst>
          </p:cNvPr>
          <p:cNvSpPr/>
          <p:nvPr/>
        </p:nvSpPr>
        <p:spPr>
          <a:xfrm>
            <a:off x="4988507" y="592364"/>
            <a:ext cx="2437791" cy="1008450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 b="1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A141B173-007A-9D6C-9A4E-19F3FC0E82BA}"/>
              </a:ext>
            </a:extLst>
          </p:cNvPr>
          <p:cNvSpPr/>
          <p:nvPr/>
        </p:nvSpPr>
        <p:spPr>
          <a:xfrm>
            <a:off x="1324708" y="3121079"/>
            <a:ext cx="2647764" cy="1020579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 b="1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A4AA5A47-D003-EC2D-2B38-9C47481F5D28}"/>
              </a:ext>
            </a:extLst>
          </p:cNvPr>
          <p:cNvSpPr/>
          <p:nvPr/>
        </p:nvSpPr>
        <p:spPr>
          <a:xfrm>
            <a:off x="3578070" y="1611366"/>
            <a:ext cx="2564445" cy="885786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 b="1" dirty="0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656CC87-61C8-963B-6770-16F2A87D77E5}"/>
              </a:ext>
            </a:extLst>
          </p:cNvPr>
          <p:cNvSpPr/>
          <p:nvPr/>
        </p:nvSpPr>
        <p:spPr>
          <a:xfrm>
            <a:off x="2803019" y="3978349"/>
            <a:ext cx="2018614" cy="932021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 b="1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30FB7C0-FEC6-6786-BFB3-930E889E12FA}"/>
              </a:ext>
            </a:extLst>
          </p:cNvPr>
          <p:cNvSpPr/>
          <p:nvPr/>
        </p:nvSpPr>
        <p:spPr>
          <a:xfrm>
            <a:off x="4294083" y="3263360"/>
            <a:ext cx="2253892" cy="11735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 b="1" dirty="0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D458D203-A7A4-D8AA-96E6-F758060E64A1}"/>
              </a:ext>
            </a:extLst>
          </p:cNvPr>
          <p:cNvSpPr/>
          <p:nvPr/>
        </p:nvSpPr>
        <p:spPr>
          <a:xfrm>
            <a:off x="6547975" y="1248199"/>
            <a:ext cx="2395307" cy="999371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 b="1" dirty="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FD5ACB2B-EC63-1475-07EE-F9A488A2799E}"/>
              </a:ext>
            </a:extLst>
          </p:cNvPr>
          <p:cNvSpPr/>
          <p:nvPr/>
        </p:nvSpPr>
        <p:spPr>
          <a:xfrm>
            <a:off x="3356797" y="2578671"/>
            <a:ext cx="2018614" cy="816038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 b="1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6751AA5-7763-715E-E929-7A44CF68C4B0}"/>
              </a:ext>
            </a:extLst>
          </p:cNvPr>
          <p:cNvSpPr/>
          <p:nvPr/>
        </p:nvSpPr>
        <p:spPr>
          <a:xfrm>
            <a:off x="3969630" y="4711898"/>
            <a:ext cx="2380297" cy="1037974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 b="1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914AE6A-B1D5-7A68-A3F3-A248DA5FE2C7}"/>
              </a:ext>
            </a:extLst>
          </p:cNvPr>
          <p:cNvSpPr/>
          <p:nvPr/>
        </p:nvSpPr>
        <p:spPr>
          <a:xfrm>
            <a:off x="5934106" y="3871020"/>
            <a:ext cx="2359327" cy="93882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 b="1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FAE5917-7510-139E-9F56-1A5CB4960348}"/>
              </a:ext>
            </a:extLst>
          </p:cNvPr>
          <p:cNvSpPr/>
          <p:nvPr/>
        </p:nvSpPr>
        <p:spPr>
          <a:xfrm>
            <a:off x="1044382" y="4463066"/>
            <a:ext cx="2280882" cy="117357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LID4096" sz="2200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FC8924A-DF7C-096A-0B7C-EDC058D37FDE}"/>
              </a:ext>
            </a:extLst>
          </p:cNvPr>
          <p:cNvSpPr/>
          <p:nvPr/>
        </p:nvSpPr>
        <p:spPr>
          <a:xfrm>
            <a:off x="6386478" y="4800837"/>
            <a:ext cx="2486647" cy="1178884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LID4096" sz="2400" b="1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2319549-1F24-DD42-21C2-261FAA666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78" y="1375394"/>
            <a:ext cx="944106" cy="1133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992411" y="1281397"/>
            <a:ext cx="3022283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400" b="1" dirty="0">
                <a:solidFill>
                  <a:srgbClr val="1A1C59"/>
                </a:solidFill>
              </a:rPr>
              <a:t>               Reflection 1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endParaRPr lang="en-GB" sz="2400" b="1" dirty="0">
              <a:solidFill>
                <a:srgbClr val="1A1C59"/>
              </a:solidFill>
            </a:endParaRPr>
          </a:p>
          <a:p>
            <a:pPr>
              <a:lnSpc>
                <a:spcPts val="2600"/>
              </a:lnSpc>
              <a:spcAft>
                <a:spcPts val="1200"/>
              </a:spcAft>
            </a:pPr>
            <a:endParaRPr lang="en-GB" sz="2400" b="1" dirty="0">
              <a:solidFill>
                <a:srgbClr val="1A1C59"/>
              </a:solidFill>
            </a:endParaRPr>
          </a:p>
          <a:p>
            <a:pPr>
              <a:lnSpc>
                <a:spcPts val="2600"/>
              </a:lnSpc>
            </a:pPr>
            <a:r>
              <a:rPr lang="en-GB" sz="2400" b="1" dirty="0">
                <a:solidFill>
                  <a:srgbClr val="1A1C59"/>
                </a:solidFill>
              </a:rPr>
              <a:t> Little Things...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F33655F5-2EDD-7EC2-2D6A-D30B97D51149}"/>
              </a:ext>
            </a:extLst>
          </p:cNvPr>
          <p:cNvSpPr/>
          <p:nvPr/>
        </p:nvSpPr>
        <p:spPr>
          <a:xfrm>
            <a:off x="6987980" y="3065629"/>
            <a:ext cx="1981743" cy="86798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 b="1" dirty="0"/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C07A01BD-5DF9-20D2-BB19-561980266EB5}"/>
              </a:ext>
            </a:extLst>
          </p:cNvPr>
          <p:cNvSpPr/>
          <p:nvPr/>
        </p:nvSpPr>
        <p:spPr>
          <a:xfrm>
            <a:off x="5389363" y="2287117"/>
            <a:ext cx="2501996" cy="9846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00F17C-A625-ED10-C896-20D4D7FFB44E}"/>
              </a:ext>
            </a:extLst>
          </p:cNvPr>
          <p:cNvSpPr txBox="1"/>
          <p:nvPr/>
        </p:nvSpPr>
        <p:spPr>
          <a:xfrm>
            <a:off x="5117658" y="724093"/>
            <a:ext cx="2179487" cy="68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IE" sz="2200" b="1">
                <a:solidFill>
                  <a:srgbClr val="002060"/>
                </a:solidFill>
              </a:rPr>
              <a:t>Talking to family/friends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9D787-C884-EF21-D810-5F4CADAEE65C}"/>
              </a:ext>
            </a:extLst>
          </p:cNvPr>
          <p:cNvSpPr txBox="1"/>
          <p:nvPr/>
        </p:nvSpPr>
        <p:spPr>
          <a:xfrm>
            <a:off x="3825113" y="1843214"/>
            <a:ext cx="2179487" cy="388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IE" sz="2200" b="1">
                <a:solidFill>
                  <a:schemeClr val="bg1"/>
                </a:solidFill>
              </a:rPr>
              <a:t>Chilling/relaxing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26AA7B-A6B7-E09F-B5E9-707C39811B69}"/>
              </a:ext>
            </a:extLst>
          </p:cNvPr>
          <p:cNvSpPr txBox="1"/>
          <p:nvPr/>
        </p:nvSpPr>
        <p:spPr>
          <a:xfrm>
            <a:off x="6677126" y="1424427"/>
            <a:ext cx="2179487" cy="68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IE" sz="2200" b="1">
                <a:solidFill>
                  <a:schemeClr val="bg1"/>
                </a:solidFill>
              </a:rPr>
              <a:t>Spending time </a:t>
            </a:r>
            <a:br>
              <a:rPr lang="en-IE" sz="2200" b="1">
                <a:solidFill>
                  <a:schemeClr val="bg1"/>
                </a:solidFill>
              </a:rPr>
            </a:br>
            <a:r>
              <a:rPr lang="en-IE" sz="2200" b="1">
                <a:solidFill>
                  <a:schemeClr val="bg1"/>
                </a:solidFill>
              </a:rPr>
              <a:t>in nature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FABDC2-FCBF-9081-7436-9263F63CD84E}"/>
              </a:ext>
            </a:extLst>
          </p:cNvPr>
          <p:cNvSpPr txBox="1"/>
          <p:nvPr/>
        </p:nvSpPr>
        <p:spPr>
          <a:xfrm>
            <a:off x="5564285" y="2382197"/>
            <a:ext cx="2179487" cy="68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IE" sz="2200" b="1">
                <a:solidFill>
                  <a:schemeClr val="bg1"/>
                </a:solidFill>
              </a:rPr>
              <a:t>Getting </a:t>
            </a:r>
            <a:br>
              <a:rPr lang="en-IE" sz="2200" b="1">
                <a:solidFill>
                  <a:schemeClr val="bg1"/>
                </a:solidFill>
              </a:rPr>
            </a:br>
            <a:r>
              <a:rPr lang="en-IE" sz="2200" b="1">
                <a:solidFill>
                  <a:schemeClr val="bg1"/>
                </a:solidFill>
              </a:rPr>
              <a:t>enough sleep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9DBE7C-3B4E-E611-2D89-26C3470F5945}"/>
              </a:ext>
            </a:extLst>
          </p:cNvPr>
          <p:cNvSpPr txBox="1"/>
          <p:nvPr/>
        </p:nvSpPr>
        <p:spPr>
          <a:xfrm>
            <a:off x="6950854" y="3311314"/>
            <a:ext cx="2179487" cy="388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IE" sz="2200" b="1">
                <a:solidFill>
                  <a:schemeClr val="bg1"/>
                </a:solidFill>
              </a:rPr>
              <a:t>Exercising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9B3C7D-5379-AFDB-D77A-B3E5B2ADAE94}"/>
              </a:ext>
            </a:extLst>
          </p:cNvPr>
          <p:cNvSpPr txBox="1"/>
          <p:nvPr/>
        </p:nvSpPr>
        <p:spPr>
          <a:xfrm>
            <a:off x="3433111" y="2802646"/>
            <a:ext cx="1883150" cy="388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IE" sz="2200" b="1">
                <a:solidFill>
                  <a:srgbClr val="002060"/>
                </a:solidFill>
              </a:rPr>
              <a:t>Meditating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953189-7D7C-D395-556E-3FBFE66EEBC1}"/>
              </a:ext>
            </a:extLst>
          </p:cNvPr>
          <p:cNvSpPr txBox="1"/>
          <p:nvPr/>
        </p:nvSpPr>
        <p:spPr>
          <a:xfrm>
            <a:off x="1491688" y="3290509"/>
            <a:ext cx="2313803" cy="68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IE" sz="2200" b="1">
                <a:solidFill>
                  <a:schemeClr val="bg1"/>
                </a:solidFill>
              </a:rPr>
              <a:t>Spending time on</a:t>
            </a:r>
            <a:br>
              <a:rPr lang="en-IE" sz="2200" b="1">
                <a:solidFill>
                  <a:schemeClr val="bg1"/>
                </a:solidFill>
              </a:rPr>
            </a:br>
            <a:r>
              <a:rPr lang="en-IE" sz="2200" b="1">
                <a:solidFill>
                  <a:schemeClr val="bg1"/>
                </a:solidFill>
              </a:rPr>
              <a:t>hobbies/interests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88D030-D950-BEBC-C92D-C4E25057B42D}"/>
              </a:ext>
            </a:extLst>
          </p:cNvPr>
          <p:cNvSpPr txBox="1"/>
          <p:nvPr/>
        </p:nvSpPr>
        <p:spPr>
          <a:xfrm>
            <a:off x="4593652" y="3392503"/>
            <a:ext cx="1654753" cy="977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IE" sz="2200" b="1">
                <a:solidFill>
                  <a:schemeClr val="bg1"/>
                </a:solidFill>
              </a:rPr>
              <a:t>Spending </a:t>
            </a:r>
            <a:br>
              <a:rPr lang="en-IE" sz="2200" b="1">
                <a:solidFill>
                  <a:schemeClr val="bg1"/>
                </a:solidFill>
              </a:rPr>
            </a:br>
            <a:r>
              <a:rPr lang="en-IE" sz="2200" b="1">
                <a:solidFill>
                  <a:schemeClr val="bg1"/>
                </a:solidFill>
              </a:rPr>
              <a:t>time with </a:t>
            </a:r>
            <a:br>
              <a:rPr lang="en-IE" sz="2200" b="1">
                <a:solidFill>
                  <a:schemeClr val="bg1"/>
                </a:solidFill>
              </a:rPr>
            </a:br>
            <a:r>
              <a:rPr lang="en-IE" sz="2200" b="1">
                <a:solidFill>
                  <a:schemeClr val="bg1"/>
                </a:solidFill>
              </a:rPr>
              <a:t>friends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3A3526-3F27-56C5-AAF9-0E344ECF9F4C}"/>
              </a:ext>
            </a:extLst>
          </p:cNvPr>
          <p:cNvSpPr txBox="1"/>
          <p:nvPr/>
        </p:nvSpPr>
        <p:spPr>
          <a:xfrm>
            <a:off x="2976536" y="4112471"/>
            <a:ext cx="1569221" cy="68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IE" sz="2200" b="1">
                <a:solidFill>
                  <a:schemeClr val="bg1"/>
                </a:solidFill>
              </a:rPr>
              <a:t>Listening</a:t>
            </a:r>
          </a:p>
          <a:p>
            <a:pPr algn="ctr">
              <a:lnSpc>
                <a:spcPts val="2300"/>
              </a:lnSpc>
            </a:pPr>
            <a:r>
              <a:rPr lang="en-IE" sz="2200" b="1">
                <a:solidFill>
                  <a:schemeClr val="bg1"/>
                </a:solidFill>
              </a:rPr>
              <a:t>to music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D8E3A2-48DF-D590-EEB0-48A9C09C8419}"/>
              </a:ext>
            </a:extLst>
          </p:cNvPr>
          <p:cNvSpPr txBox="1"/>
          <p:nvPr/>
        </p:nvSpPr>
        <p:spPr>
          <a:xfrm>
            <a:off x="1235691" y="4611101"/>
            <a:ext cx="1826464" cy="977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IE" sz="2200" b="1" dirty="0">
                <a:solidFill>
                  <a:schemeClr val="bg1"/>
                </a:solidFill>
              </a:rPr>
              <a:t>Helping and</a:t>
            </a:r>
            <a:br>
              <a:rPr lang="en-IE" sz="2200" b="1" dirty="0">
                <a:solidFill>
                  <a:schemeClr val="bg1"/>
                </a:solidFill>
              </a:rPr>
            </a:br>
            <a:r>
              <a:rPr lang="en-IE" sz="2200" b="1" dirty="0">
                <a:solidFill>
                  <a:schemeClr val="bg1"/>
                </a:solidFill>
              </a:rPr>
              <a:t>supporting</a:t>
            </a:r>
            <a:br>
              <a:rPr lang="en-IE" sz="2200" b="1" dirty="0">
                <a:solidFill>
                  <a:schemeClr val="bg1"/>
                </a:solidFill>
              </a:rPr>
            </a:br>
            <a:r>
              <a:rPr lang="en-IE" sz="2200" b="1" dirty="0">
                <a:solidFill>
                  <a:schemeClr val="bg1"/>
                </a:solidFill>
              </a:rPr>
              <a:t>others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DAE308-031D-3437-6F09-6A84D54DCBD6}"/>
              </a:ext>
            </a:extLst>
          </p:cNvPr>
          <p:cNvSpPr txBox="1"/>
          <p:nvPr/>
        </p:nvSpPr>
        <p:spPr>
          <a:xfrm>
            <a:off x="4036006" y="4892320"/>
            <a:ext cx="2179487" cy="68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IE" sz="2200" b="1">
                <a:solidFill>
                  <a:srgbClr val="002060"/>
                </a:solidFill>
              </a:rPr>
              <a:t>Working</a:t>
            </a:r>
            <a:br>
              <a:rPr lang="en-IE" sz="2200" b="1">
                <a:solidFill>
                  <a:srgbClr val="002060"/>
                </a:solidFill>
              </a:rPr>
            </a:br>
            <a:r>
              <a:rPr lang="en-IE" sz="2200" b="1">
                <a:solidFill>
                  <a:srgbClr val="002060"/>
                </a:solidFill>
              </a:rPr>
              <a:t>towards a goal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7BD45F-74AB-5294-8827-3775BA954FD7}"/>
              </a:ext>
            </a:extLst>
          </p:cNvPr>
          <p:cNvSpPr txBox="1"/>
          <p:nvPr/>
        </p:nvSpPr>
        <p:spPr>
          <a:xfrm>
            <a:off x="6263591" y="4020928"/>
            <a:ext cx="1624838" cy="68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IE" sz="2200" b="1">
                <a:solidFill>
                  <a:schemeClr val="bg1"/>
                </a:solidFill>
              </a:rPr>
              <a:t>Being</a:t>
            </a:r>
            <a:br>
              <a:rPr lang="en-IE" sz="2200" b="1">
                <a:solidFill>
                  <a:schemeClr val="bg1"/>
                </a:solidFill>
              </a:rPr>
            </a:br>
            <a:r>
              <a:rPr lang="en-IE" sz="2200" b="1">
                <a:solidFill>
                  <a:schemeClr val="bg1"/>
                </a:solidFill>
              </a:rPr>
              <a:t>creative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82BC6E-5182-A1DD-BD4C-50CF3533DB18}"/>
              </a:ext>
            </a:extLst>
          </p:cNvPr>
          <p:cNvSpPr txBox="1"/>
          <p:nvPr/>
        </p:nvSpPr>
        <p:spPr>
          <a:xfrm>
            <a:off x="6583442" y="4905801"/>
            <a:ext cx="2092718" cy="977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IE" sz="2200" b="1">
                <a:solidFill>
                  <a:schemeClr val="bg1"/>
                </a:solidFill>
              </a:rPr>
              <a:t>Reaching out </a:t>
            </a:r>
            <a:br>
              <a:rPr lang="en-IE" sz="2200" b="1">
                <a:solidFill>
                  <a:schemeClr val="bg1"/>
                </a:solidFill>
              </a:rPr>
            </a:br>
            <a:r>
              <a:rPr lang="en-IE" sz="2200" b="1">
                <a:solidFill>
                  <a:schemeClr val="bg1"/>
                </a:solidFill>
              </a:rPr>
              <a:t>for support</a:t>
            </a:r>
            <a:br>
              <a:rPr lang="en-IE" sz="2200" b="1">
                <a:solidFill>
                  <a:schemeClr val="bg1"/>
                </a:solidFill>
              </a:rPr>
            </a:br>
            <a:r>
              <a:rPr lang="en-IE" sz="2200" b="1">
                <a:solidFill>
                  <a:schemeClr val="bg1"/>
                </a:solidFill>
              </a:rPr>
              <a:t>when I need 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7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36" y="2410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115636" y="1838008"/>
            <a:ext cx="484701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>
                <a:solidFill>
                  <a:srgbClr val="1A1C59"/>
                </a:solidFill>
              </a:rPr>
              <a:t>Aim </a:t>
            </a:r>
            <a:r>
              <a:rPr lang="en-GB" sz="2400" dirty="0">
                <a:solidFill>
                  <a:srgbClr val="1A1C59"/>
                </a:solidFill>
              </a:rPr>
              <a:t>to </a:t>
            </a:r>
            <a:r>
              <a:rPr lang="en-GB" sz="2400">
                <a:solidFill>
                  <a:srgbClr val="1A1C59"/>
                </a:solidFill>
              </a:rPr>
              <a:t>do 3 </a:t>
            </a:r>
            <a:r>
              <a:rPr lang="en-GB" sz="2400" dirty="0">
                <a:solidFill>
                  <a:srgbClr val="1A1C59"/>
                </a:solidFill>
              </a:rPr>
              <a:t>of </a:t>
            </a:r>
            <a:r>
              <a:rPr lang="en-GB" sz="2400">
                <a:solidFill>
                  <a:srgbClr val="1A1C59"/>
                </a:solidFill>
              </a:rPr>
              <a:t>your </a:t>
            </a:r>
            <a:br>
              <a:rPr lang="en-GB" sz="2400">
                <a:solidFill>
                  <a:srgbClr val="1A1C59"/>
                </a:solidFill>
              </a:rPr>
            </a:br>
            <a:r>
              <a:rPr lang="en-GB" sz="2400">
                <a:solidFill>
                  <a:srgbClr val="1A1C59"/>
                </a:solidFill>
              </a:rPr>
              <a:t>‘</a:t>
            </a:r>
            <a:r>
              <a:rPr lang="en-GB" sz="2400" b="1" i="1" dirty="0">
                <a:solidFill>
                  <a:srgbClr val="1A1C59"/>
                </a:solidFill>
              </a:rPr>
              <a:t>little things</a:t>
            </a:r>
            <a:r>
              <a:rPr lang="en-GB" sz="2400">
                <a:solidFill>
                  <a:srgbClr val="1A1C59"/>
                </a:solidFill>
              </a:rPr>
              <a:t>’ </a:t>
            </a:r>
            <a:r>
              <a:rPr lang="en-GB" sz="2400" b="1">
                <a:solidFill>
                  <a:srgbClr val="1A1C59"/>
                </a:solidFill>
              </a:rPr>
              <a:t>every </a:t>
            </a:r>
            <a:r>
              <a:rPr lang="en-GB" sz="2400" b="1" dirty="0">
                <a:solidFill>
                  <a:srgbClr val="1A1C59"/>
                </a:solidFill>
              </a:rPr>
              <a:t>day </a:t>
            </a:r>
            <a:r>
              <a:rPr lang="en-GB" sz="2400">
                <a:solidFill>
                  <a:srgbClr val="1A1C59"/>
                </a:solidFill>
              </a:rPr>
              <a:t>to </a:t>
            </a:r>
            <a:br>
              <a:rPr lang="en-GB" sz="2400">
                <a:solidFill>
                  <a:srgbClr val="1A1C59"/>
                </a:solidFill>
              </a:rPr>
            </a:br>
            <a:r>
              <a:rPr lang="en-GB" sz="2400">
                <a:solidFill>
                  <a:srgbClr val="1A1C59"/>
                </a:solidFill>
              </a:rPr>
              <a:t>give </a:t>
            </a:r>
            <a:r>
              <a:rPr lang="en-GB" sz="2400" dirty="0">
                <a:solidFill>
                  <a:srgbClr val="1A1C59"/>
                </a:solidFill>
              </a:rPr>
              <a:t>you </a:t>
            </a:r>
            <a:r>
              <a:rPr lang="en-GB" sz="2400">
                <a:solidFill>
                  <a:srgbClr val="1A1C59"/>
                </a:solidFill>
              </a:rPr>
              <a:t>a daily </a:t>
            </a:r>
            <a:r>
              <a:rPr lang="en-GB" sz="2400" b="1" dirty="0">
                <a:solidFill>
                  <a:srgbClr val="FF0000"/>
                </a:solidFill>
              </a:rPr>
              <a:t>DOSE</a:t>
            </a:r>
            <a:r>
              <a:rPr lang="en-GB" sz="2400" b="1" dirty="0">
                <a:solidFill>
                  <a:srgbClr val="1A1C59"/>
                </a:solidFill>
              </a:rPr>
              <a:t> </a:t>
            </a:r>
            <a:r>
              <a:rPr lang="en-GB" sz="2400" dirty="0">
                <a:solidFill>
                  <a:srgbClr val="1A1C59"/>
                </a:solidFill>
              </a:rPr>
              <a:t>of the</a:t>
            </a:r>
            <a:br>
              <a:rPr lang="en-GB" sz="2400">
                <a:solidFill>
                  <a:srgbClr val="1A1C59"/>
                </a:solidFill>
              </a:rPr>
            </a:br>
            <a:r>
              <a:rPr lang="en-GB" sz="2400" b="1">
                <a:solidFill>
                  <a:srgbClr val="1A1C59"/>
                </a:solidFill>
              </a:rPr>
              <a:t>feel-good chemicals – </a:t>
            </a:r>
            <a:endParaRPr lang="en-GB" sz="2400" b="1" dirty="0">
              <a:solidFill>
                <a:srgbClr val="1A1C59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FF0000"/>
                </a:solidFill>
              </a:rPr>
              <a:t>D</a:t>
            </a:r>
            <a:r>
              <a:rPr lang="en-GB" sz="2400" b="1">
                <a:solidFill>
                  <a:srgbClr val="1A1C59"/>
                </a:solidFill>
              </a:rPr>
              <a:t>opamine</a:t>
            </a:r>
            <a:r>
              <a:rPr lang="en-GB" sz="2400" b="1" dirty="0">
                <a:solidFill>
                  <a:srgbClr val="1A1C59"/>
                </a:solidFill>
              </a:rPr>
              <a:t>, </a:t>
            </a:r>
            <a:r>
              <a:rPr lang="en-GB" sz="2400" b="1" dirty="0">
                <a:solidFill>
                  <a:srgbClr val="FF0000"/>
                </a:solidFill>
              </a:rPr>
              <a:t>O</a:t>
            </a:r>
            <a:r>
              <a:rPr lang="en-GB" sz="2400" b="1" dirty="0">
                <a:solidFill>
                  <a:srgbClr val="1A1C59"/>
                </a:solidFill>
              </a:rPr>
              <a:t>xytocin, </a:t>
            </a:r>
            <a:br>
              <a:rPr lang="en-GB" sz="2400" b="1" dirty="0">
                <a:solidFill>
                  <a:srgbClr val="1A1C59"/>
                </a:solidFill>
              </a:rPr>
            </a:br>
            <a:r>
              <a:rPr lang="en-GB" sz="2400" b="1">
                <a:solidFill>
                  <a:srgbClr val="FF0000"/>
                </a:solidFill>
              </a:rPr>
              <a:t>S</a:t>
            </a:r>
            <a:r>
              <a:rPr lang="en-GB" sz="2400" b="1">
                <a:solidFill>
                  <a:srgbClr val="1A1C59"/>
                </a:solidFill>
              </a:rPr>
              <a:t>erotonin and </a:t>
            </a:r>
            <a:r>
              <a:rPr lang="en-GB" sz="2400" b="1">
                <a:solidFill>
                  <a:srgbClr val="FF0000"/>
                </a:solidFill>
              </a:rPr>
              <a:t>E</a:t>
            </a:r>
            <a:r>
              <a:rPr lang="en-GB" sz="2400" b="1">
                <a:solidFill>
                  <a:srgbClr val="1A1C59"/>
                </a:solidFill>
              </a:rPr>
              <a:t>ndorphins</a:t>
            </a:r>
            <a:r>
              <a:rPr lang="en-GB" sz="2400">
                <a:solidFill>
                  <a:srgbClr val="1A1C59"/>
                </a:solidFill>
              </a:rPr>
              <a:t>.</a:t>
            </a:r>
            <a:endParaRPr lang="en-GB" sz="2400" b="1" dirty="0">
              <a:solidFill>
                <a:srgbClr val="1A1C59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1A1C59"/>
                </a:solidFill>
              </a:rPr>
              <a:t>‘</a:t>
            </a:r>
            <a:r>
              <a:rPr lang="en-GB" sz="2400" b="1" dirty="0">
                <a:solidFill>
                  <a:srgbClr val="1A1C59"/>
                </a:solidFill>
              </a:rPr>
              <a:t>Happy Hormones’</a:t>
            </a:r>
          </a:p>
          <a:p>
            <a:pPr>
              <a:spcAft>
                <a:spcPts val="1200"/>
              </a:spcAft>
            </a:pPr>
            <a:r>
              <a:rPr lang="en-GB" sz="2400" b="1" i="1" dirty="0">
                <a:solidFill>
                  <a:srgbClr val="1A1C59"/>
                </a:solidFill>
              </a:rPr>
              <a:t>                Let’s look at their </a:t>
            </a:r>
            <a:r>
              <a:rPr lang="en-GB" sz="2400" b="1" i="1">
                <a:solidFill>
                  <a:srgbClr val="1A1C59"/>
                </a:solidFill>
              </a:rPr>
              <a:t>effects…</a:t>
            </a:r>
            <a:endParaRPr lang="en-GB" sz="2400" b="1" dirty="0">
              <a:solidFill>
                <a:srgbClr val="1A1C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67705" y="6495339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24</a:t>
            </a:r>
          </a:p>
        </p:txBody>
      </p:sp>
      <p:pic>
        <p:nvPicPr>
          <p:cNvPr id="5" name="Picture 4" descr="A diagram of a brain with text&#10;&#10;Description automatically generated with medium confidence">
            <a:extLst>
              <a:ext uri="{FF2B5EF4-FFF2-40B4-BE49-F238E27FC236}">
                <a16:creationId xmlns:a16="http://schemas.microsoft.com/office/drawing/2014/main" id="{AB7DF919-7802-3FFA-7FFE-3112DF9EF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68" y="1578208"/>
            <a:ext cx="3294584" cy="30509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391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886" y="66116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107455" y="6519446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5C5FD1-C38E-4617-AEA6-AD77372BBF04}"/>
              </a:ext>
            </a:extLst>
          </p:cNvPr>
          <p:cNvSpPr/>
          <p:nvPr/>
        </p:nvSpPr>
        <p:spPr>
          <a:xfrm>
            <a:off x="1808246" y="3821674"/>
            <a:ext cx="6475078" cy="989703"/>
          </a:xfrm>
          <a:custGeom>
            <a:avLst/>
            <a:gdLst>
              <a:gd name="connsiteX0" fmla="*/ 0 w 6475078"/>
              <a:gd name="connsiteY0" fmla="*/ 0 h 989703"/>
              <a:gd name="connsiteX1" fmla="*/ 394391 w 6475078"/>
              <a:gd name="connsiteY1" fmla="*/ 0 h 989703"/>
              <a:gd name="connsiteX2" fmla="*/ 788782 w 6475078"/>
              <a:gd name="connsiteY2" fmla="*/ 0 h 989703"/>
              <a:gd name="connsiteX3" fmla="*/ 1442176 w 6475078"/>
              <a:gd name="connsiteY3" fmla="*/ 0 h 989703"/>
              <a:gd name="connsiteX4" fmla="*/ 2160321 w 6475078"/>
              <a:gd name="connsiteY4" fmla="*/ 0 h 989703"/>
              <a:gd name="connsiteX5" fmla="*/ 2684214 w 6475078"/>
              <a:gd name="connsiteY5" fmla="*/ 0 h 989703"/>
              <a:gd name="connsiteX6" fmla="*/ 3272858 w 6475078"/>
              <a:gd name="connsiteY6" fmla="*/ 0 h 989703"/>
              <a:gd name="connsiteX7" fmla="*/ 3796750 w 6475078"/>
              <a:gd name="connsiteY7" fmla="*/ 0 h 989703"/>
              <a:gd name="connsiteX8" fmla="*/ 4385394 w 6475078"/>
              <a:gd name="connsiteY8" fmla="*/ 0 h 989703"/>
              <a:gd name="connsiteX9" fmla="*/ 4974037 w 6475078"/>
              <a:gd name="connsiteY9" fmla="*/ 0 h 989703"/>
              <a:gd name="connsiteX10" fmla="*/ 5562681 w 6475078"/>
              <a:gd name="connsiteY10" fmla="*/ 0 h 989703"/>
              <a:gd name="connsiteX11" fmla="*/ 6475078 w 6475078"/>
              <a:gd name="connsiteY11" fmla="*/ 0 h 989703"/>
              <a:gd name="connsiteX12" fmla="*/ 6475078 w 6475078"/>
              <a:gd name="connsiteY12" fmla="*/ 475057 h 989703"/>
              <a:gd name="connsiteX13" fmla="*/ 6475078 w 6475078"/>
              <a:gd name="connsiteY13" fmla="*/ 989703 h 989703"/>
              <a:gd name="connsiteX14" fmla="*/ 6080687 w 6475078"/>
              <a:gd name="connsiteY14" fmla="*/ 989703 h 989703"/>
              <a:gd name="connsiteX15" fmla="*/ 5556794 w 6475078"/>
              <a:gd name="connsiteY15" fmla="*/ 989703 h 989703"/>
              <a:gd name="connsiteX16" fmla="*/ 5032902 w 6475078"/>
              <a:gd name="connsiteY16" fmla="*/ 989703 h 989703"/>
              <a:gd name="connsiteX17" fmla="*/ 4509009 w 6475078"/>
              <a:gd name="connsiteY17" fmla="*/ 989703 h 989703"/>
              <a:gd name="connsiteX18" fmla="*/ 4049867 w 6475078"/>
              <a:gd name="connsiteY18" fmla="*/ 989703 h 989703"/>
              <a:gd name="connsiteX19" fmla="*/ 3396473 w 6475078"/>
              <a:gd name="connsiteY19" fmla="*/ 989703 h 989703"/>
              <a:gd name="connsiteX20" fmla="*/ 2678328 w 6475078"/>
              <a:gd name="connsiteY20" fmla="*/ 989703 h 989703"/>
              <a:gd name="connsiteX21" fmla="*/ 2154435 w 6475078"/>
              <a:gd name="connsiteY21" fmla="*/ 989703 h 989703"/>
              <a:gd name="connsiteX22" fmla="*/ 1760044 w 6475078"/>
              <a:gd name="connsiteY22" fmla="*/ 989703 h 989703"/>
              <a:gd name="connsiteX23" fmla="*/ 1300902 w 6475078"/>
              <a:gd name="connsiteY23" fmla="*/ 989703 h 989703"/>
              <a:gd name="connsiteX24" fmla="*/ 841760 w 6475078"/>
              <a:gd name="connsiteY24" fmla="*/ 989703 h 989703"/>
              <a:gd name="connsiteX25" fmla="*/ 0 w 6475078"/>
              <a:gd name="connsiteY25" fmla="*/ 989703 h 989703"/>
              <a:gd name="connsiteX26" fmla="*/ 0 w 6475078"/>
              <a:gd name="connsiteY26" fmla="*/ 484954 h 989703"/>
              <a:gd name="connsiteX27" fmla="*/ 0 w 6475078"/>
              <a:gd name="connsiteY27" fmla="*/ 0 h 98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75078" h="989703" fill="none" extrusionOk="0">
                <a:moveTo>
                  <a:pt x="0" y="0"/>
                </a:moveTo>
                <a:cubicBezTo>
                  <a:pt x="188949" y="-29334"/>
                  <a:pt x="200745" y="22158"/>
                  <a:pt x="394391" y="0"/>
                </a:cubicBezTo>
                <a:cubicBezTo>
                  <a:pt x="588037" y="-22158"/>
                  <a:pt x="620496" y="41789"/>
                  <a:pt x="788782" y="0"/>
                </a:cubicBezTo>
                <a:cubicBezTo>
                  <a:pt x="957068" y="-41789"/>
                  <a:pt x="1257818" y="77567"/>
                  <a:pt x="1442176" y="0"/>
                </a:cubicBezTo>
                <a:cubicBezTo>
                  <a:pt x="1626534" y="-77567"/>
                  <a:pt x="1991063" y="67156"/>
                  <a:pt x="2160321" y="0"/>
                </a:cubicBezTo>
                <a:cubicBezTo>
                  <a:pt x="2329579" y="-67156"/>
                  <a:pt x="2462021" y="61132"/>
                  <a:pt x="2684214" y="0"/>
                </a:cubicBezTo>
                <a:cubicBezTo>
                  <a:pt x="2906407" y="-61132"/>
                  <a:pt x="3061212" y="17068"/>
                  <a:pt x="3272858" y="0"/>
                </a:cubicBezTo>
                <a:cubicBezTo>
                  <a:pt x="3484504" y="-17068"/>
                  <a:pt x="3589725" y="35763"/>
                  <a:pt x="3796750" y="0"/>
                </a:cubicBezTo>
                <a:cubicBezTo>
                  <a:pt x="4003775" y="-35763"/>
                  <a:pt x="4173276" y="40423"/>
                  <a:pt x="4385394" y="0"/>
                </a:cubicBezTo>
                <a:cubicBezTo>
                  <a:pt x="4597512" y="-40423"/>
                  <a:pt x="4850694" y="59956"/>
                  <a:pt x="4974037" y="0"/>
                </a:cubicBezTo>
                <a:cubicBezTo>
                  <a:pt x="5097380" y="-59956"/>
                  <a:pt x="5325309" y="42067"/>
                  <a:pt x="5562681" y="0"/>
                </a:cubicBezTo>
                <a:cubicBezTo>
                  <a:pt x="5800053" y="-42067"/>
                  <a:pt x="6274096" y="97104"/>
                  <a:pt x="6475078" y="0"/>
                </a:cubicBezTo>
                <a:cubicBezTo>
                  <a:pt x="6516005" y="206219"/>
                  <a:pt x="6441519" y="320153"/>
                  <a:pt x="6475078" y="475057"/>
                </a:cubicBezTo>
                <a:cubicBezTo>
                  <a:pt x="6508637" y="629961"/>
                  <a:pt x="6419384" y="750077"/>
                  <a:pt x="6475078" y="989703"/>
                </a:cubicBezTo>
                <a:cubicBezTo>
                  <a:pt x="6348273" y="998790"/>
                  <a:pt x="6274421" y="976480"/>
                  <a:pt x="6080687" y="989703"/>
                </a:cubicBezTo>
                <a:cubicBezTo>
                  <a:pt x="5886953" y="1002926"/>
                  <a:pt x="5804179" y="965375"/>
                  <a:pt x="5556794" y="989703"/>
                </a:cubicBezTo>
                <a:cubicBezTo>
                  <a:pt x="5309409" y="1014031"/>
                  <a:pt x="5154629" y="976292"/>
                  <a:pt x="5032902" y="989703"/>
                </a:cubicBezTo>
                <a:cubicBezTo>
                  <a:pt x="4911175" y="1003114"/>
                  <a:pt x="4698055" y="945957"/>
                  <a:pt x="4509009" y="989703"/>
                </a:cubicBezTo>
                <a:cubicBezTo>
                  <a:pt x="4319963" y="1033449"/>
                  <a:pt x="4184143" y="966219"/>
                  <a:pt x="4049867" y="989703"/>
                </a:cubicBezTo>
                <a:cubicBezTo>
                  <a:pt x="3915591" y="1013187"/>
                  <a:pt x="3565854" y="969430"/>
                  <a:pt x="3396473" y="989703"/>
                </a:cubicBezTo>
                <a:cubicBezTo>
                  <a:pt x="3227092" y="1009976"/>
                  <a:pt x="2891791" y="941731"/>
                  <a:pt x="2678328" y="989703"/>
                </a:cubicBezTo>
                <a:cubicBezTo>
                  <a:pt x="2464865" y="1037675"/>
                  <a:pt x="2366575" y="944383"/>
                  <a:pt x="2154435" y="989703"/>
                </a:cubicBezTo>
                <a:cubicBezTo>
                  <a:pt x="1942295" y="1035023"/>
                  <a:pt x="1855718" y="956821"/>
                  <a:pt x="1760044" y="989703"/>
                </a:cubicBezTo>
                <a:cubicBezTo>
                  <a:pt x="1664370" y="1022585"/>
                  <a:pt x="1415021" y="981454"/>
                  <a:pt x="1300902" y="989703"/>
                </a:cubicBezTo>
                <a:cubicBezTo>
                  <a:pt x="1186783" y="997952"/>
                  <a:pt x="1064520" y="939419"/>
                  <a:pt x="841760" y="989703"/>
                </a:cubicBezTo>
                <a:cubicBezTo>
                  <a:pt x="619000" y="1039987"/>
                  <a:pt x="241350" y="901601"/>
                  <a:pt x="0" y="989703"/>
                </a:cubicBezTo>
                <a:cubicBezTo>
                  <a:pt x="-16115" y="835522"/>
                  <a:pt x="41594" y="707156"/>
                  <a:pt x="0" y="484954"/>
                </a:cubicBezTo>
                <a:cubicBezTo>
                  <a:pt x="-41594" y="262752"/>
                  <a:pt x="45424" y="125767"/>
                  <a:pt x="0" y="0"/>
                </a:cubicBezTo>
                <a:close/>
              </a:path>
              <a:path w="6475078" h="989703" stroke="0" extrusionOk="0">
                <a:moveTo>
                  <a:pt x="0" y="0"/>
                </a:moveTo>
                <a:cubicBezTo>
                  <a:pt x="333580" y="-79641"/>
                  <a:pt x="416143" y="18657"/>
                  <a:pt x="718145" y="0"/>
                </a:cubicBezTo>
                <a:cubicBezTo>
                  <a:pt x="1020148" y="-18657"/>
                  <a:pt x="1043968" y="34916"/>
                  <a:pt x="1177287" y="0"/>
                </a:cubicBezTo>
                <a:cubicBezTo>
                  <a:pt x="1310606" y="-34916"/>
                  <a:pt x="1405551" y="27082"/>
                  <a:pt x="1571678" y="0"/>
                </a:cubicBezTo>
                <a:cubicBezTo>
                  <a:pt x="1737805" y="-27082"/>
                  <a:pt x="1917549" y="35293"/>
                  <a:pt x="2160321" y="0"/>
                </a:cubicBezTo>
                <a:cubicBezTo>
                  <a:pt x="2403093" y="-35293"/>
                  <a:pt x="2523291" y="46779"/>
                  <a:pt x="2619463" y="0"/>
                </a:cubicBezTo>
                <a:cubicBezTo>
                  <a:pt x="2715635" y="-46779"/>
                  <a:pt x="2990021" y="53131"/>
                  <a:pt x="3143356" y="0"/>
                </a:cubicBezTo>
                <a:cubicBezTo>
                  <a:pt x="3296691" y="-53131"/>
                  <a:pt x="3505900" y="46186"/>
                  <a:pt x="3796750" y="0"/>
                </a:cubicBezTo>
                <a:cubicBezTo>
                  <a:pt x="4087600" y="-46186"/>
                  <a:pt x="4143170" y="24023"/>
                  <a:pt x="4450145" y="0"/>
                </a:cubicBezTo>
                <a:cubicBezTo>
                  <a:pt x="4757120" y="-24023"/>
                  <a:pt x="4731324" y="4443"/>
                  <a:pt x="4844536" y="0"/>
                </a:cubicBezTo>
                <a:cubicBezTo>
                  <a:pt x="4957748" y="-4443"/>
                  <a:pt x="5076969" y="7803"/>
                  <a:pt x="5303678" y="0"/>
                </a:cubicBezTo>
                <a:cubicBezTo>
                  <a:pt x="5530387" y="-7803"/>
                  <a:pt x="5826275" y="44443"/>
                  <a:pt x="5957072" y="0"/>
                </a:cubicBezTo>
                <a:cubicBezTo>
                  <a:pt x="6087869" y="-44443"/>
                  <a:pt x="6304034" y="39542"/>
                  <a:pt x="6475078" y="0"/>
                </a:cubicBezTo>
                <a:cubicBezTo>
                  <a:pt x="6495990" y="235274"/>
                  <a:pt x="6423195" y="353115"/>
                  <a:pt x="6475078" y="514646"/>
                </a:cubicBezTo>
                <a:cubicBezTo>
                  <a:pt x="6526961" y="676177"/>
                  <a:pt x="6471396" y="861983"/>
                  <a:pt x="6475078" y="989703"/>
                </a:cubicBezTo>
                <a:cubicBezTo>
                  <a:pt x="6289339" y="1014767"/>
                  <a:pt x="6174305" y="952152"/>
                  <a:pt x="6080687" y="989703"/>
                </a:cubicBezTo>
                <a:cubicBezTo>
                  <a:pt x="5987069" y="1027254"/>
                  <a:pt x="5556082" y="955284"/>
                  <a:pt x="5362542" y="989703"/>
                </a:cubicBezTo>
                <a:cubicBezTo>
                  <a:pt x="5169003" y="1024122"/>
                  <a:pt x="4974895" y="962597"/>
                  <a:pt x="4773898" y="989703"/>
                </a:cubicBezTo>
                <a:cubicBezTo>
                  <a:pt x="4572901" y="1016809"/>
                  <a:pt x="4382646" y="910649"/>
                  <a:pt x="4055753" y="989703"/>
                </a:cubicBezTo>
                <a:cubicBezTo>
                  <a:pt x="3728861" y="1068757"/>
                  <a:pt x="3591462" y="960432"/>
                  <a:pt x="3402359" y="989703"/>
                </a:cubicBezTo>
                <a:cubicBezTo>
                  <a:pt x="3213256" y="1018974"/>
                  <a:pt x="3037431" y="905306"/>
                  <a:pt x="2684214" y="989703"/>
                </a:cubicBezTo>
                <a:cubicBezTo>
                  <a:pt x="2330997" y="1074100"/>
                  <a:pt x="2365169" y="971075"/>
                  <a:pt x="2160321" y="989703"/>
                </a:cubicBezTo>
                <a:cubicBezTo>
                  <a:pt x="1955473" y="1008331"/>
                  <a:pt x="1916793" y="980672"/>
                  <a:pt x="1765930" y="989703"/>
                </a:cubicBezTo>
                <a:cubicBezTo>
                  <a:pt x="1615067" y="998734"/>
                  <a:pt x="1365521" y="961829"/>
                  <a:pt x="1112536" y="989703"/>
                </a:cubicBezTo>
                <a:cubicBezTo>
                  <a:pt x="859551" y="1017577"/>
                  <a:pt x="814972" y="978187"/>
                  <a:pt x="588643" y="989703"/>
                </a:cubicBezTo>
                <a:cubicBezTo>
                  <a:pt x="362314" y="1001219"/>
                  <a:pt x="247830" y="966843"/>
                  <a:pt x="0" y="989703"/>
                </a:cubicBezTo>
                <a:cubicBezTo>
                  <a:pt x="-42341" y="757443"/>
                  <a:pt x="26654" y="617228"/>
                  <a:pt x="0" y="504749"/>
                </a:cubicBezTo>
                <a:cubicBezTo>
                  <a:pt x="-26654" y="392270"/>
                  <a:pt x="29516" y="191645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485317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Serotonin</a:t>
            </a:r>
            <a:endParaRPr lang="en-US" b="1" dirty="0"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3C32D38-7A23-4865-8181-CECAE8630A56}"/>
              </a:ext>
            </a:extLst>
          </p:cNvPr>
          <p:cNvSpPr/>
          <p:nvPr/>
        </p:nvSpPr>
        <p:spPr>
          <a:xfrm>
            <a:off x="3232255" y="3954121"/>
            <a:ext cx="472308" cy="600350"/>
          </a:xfrm>
          <a:custGeom>
            <a:avLst/>
            <a:gdLst>
              <a:gd name="connsiteX0" fmla="*/ 0 w 472308"/>
              <a:gd name="connsiteY0" fmla="*/ 150088 h 600350"/>
              <a:gd name="connsiteX1" fmla="*/ 236154 w 472308"/>
              <a:gd name="connsiteY1" fmla="*/ 150088 h 600350"/>
              <a:gd name="connsiteX2" fmla="*/ 236154 w 472308"/>
              <a:gd name="connsiteY2" fmla="*/ 0 h 600350"/>
              <a:gd name="connsiteX3" fmla="*/ 472308 w 472308"/>
              <a:gd name="connsiteY3" fmla="*/ 300175 h 600350"/>
              <a:gd name="connsiteX4" fmla="*/ 236154 w 472308"/>
              <a:gd name="connsiteY4" fmla="*/ 600350 h 600350"/>
              <a:gd name="connsiteX5" fmla="*/ 236154 w 472308"/>
              <a:gd name="connsiteY5" fmla="*/ 450263 h 600350"/>
              <a:gd name="connsiteX6" fmla="*/ 0 w 472308"/>
              <a:gd name="connsiteY6" fmla="*/ 450263 h 600350"/>
              <a:gd name="connsiteX7" fmla="*/ 0 w 472308"/>
              <a:gd name="connsiteY7" fmla="*/ 150088 h 6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308" h="600350" fill="none" extrusionOk="0">
                <a:moveTo>
                  <a:pt x="0" y="150088"/>
                </a:moveTo>
                <a:cubicBezTo>
                  <a:pt x="64049" y="125350"/>
                  <a:pt x="168177" y="154609"/>
                  <a:pt x="236154" y="150088"/>
                </a:cubicBezTo>
                <a:cubicBezTo>
                  <a:pt x="235508" y="81894"/>
                  <a:pt x="244682" y="43256"/>
                  <a:pt x="236154" y="0"/>
                </a:cubicBezTo>
                <a:cubicBezTo>
                  <a:pt x="335277" y="64479"/>
                  <a:pt x="357156" y="227770"/>
                  <a:pt x="472308" y="300175"/>
                </a:cubicBezTo>
                <a:cubicBezTo>
                  <a:pt x="383220" y="467803"/>
                  <a:pt x="295245" y="456419"/>
                  <a:pt x="236154" y="600350"/>
                </a:cubicBezTo>
                <a:cubicBezTo>
                  <a:pt x="221451" y="551651"/>
                  <a:pt x="251127" y="501893"/>
                  <a:pt x="236154" y="450263"/>
                </a:cubicBezTo>
                <a:cubicBezTo>
                  <a:pt x="177812" y="453585"/>
                  <a:pt x="70235" y="441328"/>
                  <a:pt x="0" y="450263"/>
                </a:cubicBezTo>
                <a:cubicBezTo>
                  <a:pt x="-26309" y="349969"/>
                  <a:pt x="2565" y="263510"/>
                  <a:pt x="0" y="150088"/>
                </a:cubicBezTo>
                <a:close/>
              </a:path>
              <a:path w="472308" h="600350" stroke="0" extrusionOk="0">
                <a:moveTo>
                  <a:pt x="0" y="150088"/>
                </a:moveTo>
                <a:cubicBezTo>
                  <a:pt x="89351" y="142198"/>
                  <a:pt x="126582" y="150140"/>
                  <a:pt x="236154" y="150088"/>
                </a:cubicBezTo>
                <a:cubicBezTo>
                  <a:pt x="224045" y="90448"/>
                  <a:pt x="246779" y="35666"/>
                  <a:pt x="236154" y="0"/>
                </a:cubicBezTo>
                <a:cubicBezTo>
                  <a:pt x="372937" y="105187"/>
                  <a:pt x="393759" y="202047"/>
                  <a:pt x="472308" y="300175"/>
                </a:cubicBezTo>
                <a:cubicBezTo>
                  <a:pt x="401748" y="430783"/>
                  <a:pt x="266424" y="496646"/>
                  <a:pt x="236154" y="600350"/>
                </a:cubicBezTo>
                <a:cubicBezTo>
                  <a:pt x="226886" y="548015"/>
                  <a:pt x="239066" y="505178"/>
                  <a:pt x="236154" y="450263"/>
                </a:cubicBezTo>
                <a:cubicBezTo>
                  <a:pt x="147933" y="453146"/>
                  <a:pt x="106681" y="442467"/>
                  <a:pt x="0" y="450263"/>
                </a:cubicBezTo>
                <a:cubicBezTo>
                  <a:pt x="-1098" y="373023"/>
                  <a:pt x="26322" y="290802"/>
                  <a:pt x="0" y="1500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942765084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E4A5E-1AE5-1364-6D30-39724BEB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982" y="3954575"/>
            <a:ext cx="3959000" cy="7239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F186958-D882-4C21-999B-2279EFD475C3}"/>
              </a:ext>
            </a:extLst>
          </p:cNvPr>
          <p:cNvGrpSpPr/>
          <p:nvPr/>
        </p:nvGrpSpPr>
        <p:grpSpPr>
          <a:xfrm>
            <a:off x="1846704" y="4985032"/>
            <a:ext cx="6475078" cy="989703"/>
            <a:chOff x="1776036" y="2921615"/>
            <a:chExt cx="6475078" cy="9897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BA42F7-5489-4481-BB85-AF3B7800A091}"/>
                </a:ext>
              </a:extLst>
            </p:cNvPr>
            <p:cNvSpPr/>
            <p:nvPr/>
          </p:nvSpPr>
          <p:spPr>
            <a:xfrm>
              <a:off x="1776036" y="2921615"/>
              <a:ext cx="6475078" cy="989703"/>
            </a:xfrm>
            <a:custGeom>
              <a:avLst/>
              <a:gdLst>
                <a:gd name="connsiteX0" fmla="*/ 0 w 6475078"/>
                <a:gd name="connsiteY0" fmla="*/ 0 h 989703"/>
                <a:gd name="connsiteX1" fmla="*/ 394391 w 6475078"/>
                <a:gd name="connsiteY1" fmla="*/ 0 h 989703"/>
                <a:gd name="connsiteX2" fmla="*/ 918284 w 6475078"/>
                <a:gd name="connsiteY2" fmla="*/ 0 h 989703"/>
                <a:gd name="connsiteX3" fmla="*/ 1377426 w 6475078"/>
                <a:gd name="connsiteY3" fmla="*/ 0 h 989703"/>
                <a:gd name="connsiteX4" fmla="*/ 1771817 w 6475078"/>
                <a:gd name="connsiteY4" fmla="*/ 0 h 989703"/>
                <a:gd name="connsiteX5" fmla="*/ 2425211 w 6475078"/>
                <a:gd name="connsiteY5" fmla="*/ 0 h 989703"/>
                <a:gd name="connsiteX6" fmla="*/ 3078605 w 6475078"/>
                <a:gd name="connsiteY6" fmla="*/ 0 h 989703"/>
                <a:gd name="connsiteX7" fmla="*/ 3667249 w 6475078"/>
                <a:gd name="connsiteY7" fmla="*/ 0 h 989703"/>
                <a:gd name="connsiteX8" fmla="*/ 4126391 w 6475078"/>
                <a:gd name="connsiteY8" fmla="*/ 0 h 989703"/>
                <a:gd name="connsiteX9" fmla="*/ 4715034 w 6475078"/>
                <a:gd name="connsiteY9" fmla="*/ 0 h 989703"/>
                <a:gd name="connsiteX10" fmla="*/ 5433179 w 6475078"/>
                <a:gd name="connsiteY10" fmla="*/ 0 h 989703"/>
                <a:gd name="connsiteX11" fmla="*/ 6475078 w 6475078"/>
                <a:gd name="connsiteY11" fmla="*/ 0 h 989703"/>
                <a:gd name="connsiteX12" fmla="*/ 6475078 w 6475078"/>
                <a:gd name="connsiteY12" fmla="*/ 514646 h 989703"/>
                <a:gd name="connsiteX13" fmla="*/ 6475078 w 6475078"/>
                <a:gd name="connsiteY13" fmla="*/ 989703 h 989703"/>
                <a:gd name="connsiteX14" fmla="*/ 5951185 w 6475078"/>
                <a:gd name="connsiteY14" fmla="*/ 989703 h 989703"/>
                <a:gd name="connsiteX15" fmla="*/ 5492043 w 6475078"/>
                <a:gd name="connsiteY15" fmla="*/ 989703 h 989703"/>
                <a:gd name="connsiteX16" fmla="*/ 4903400 w 6475078"/>
                <a:gd name="connsiteY16" fmla="*/ 989703 h 989703"/>
                <a:gd name="connsiteX17" fmla="*/ 4185255 w 6475078"/>
                <a:gd name="connsiteY17" fmla="*/ 989703 h 989703"/>
                <a:gd name="connsiteX18" fmla="*/ 3596612 w 6475078"/>
                <a:gd name="connsiteY18" fmla="*/ 989703 h 989703"/>
                <a:gd name="connsiteX19" fmla="*/ 3072719 w 6475078"/>
                <a:gd name="connsiteY19" fmla="*/ 989703 h 989703"/>
                <a:gd name="connsiteX20" fmla="*/ 2354574 w 6475078"/>
                <a:gd name="connsiteY20" fmla="*/ 989703 h 989703"/>
                <a:gd name="connsiteX21" fmla="*/ 1765930 w 6475078"/>
                <a:gd name="connsiteY21" fmla="*/ 989703 h 989703"/>
                <a:gd name="connsiteX22" fmla="*/ 1047785 w 6475078"/>
                <a:gd name="connsiteY22" fmla="*/ 989703 h 989703"/>
                <a:gd name="connsiteX23" fmla="*/ 653394 w 6475078"/>
                <a:gd name="connsiteY23" fmla="*/ 989703 h 989703"/>
                <a:gd name="connsiteX24" fmla="*/ 0 w 6475078"/>
                <a:gd name="connsiteY24" fmla="*/ 989703 h 989703"/>
                <a:gd name="connsiteX25" fmla="*/ 0 w 6475078"/>
                <a:gd name="connsiteY25" fmla="*/ 514646 h 989703"/>
                <a:gd name="connsiteX26" fmla="*/ 0 w 6475078"/>
                <a:gd name="connsiteY26" fmla="*/ 0 h 98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475078" h="989703" fill="none" extrusionOk="0">
                  <a:moveTo>
                    <a:pt x="0" y="0"/>
                  </a:moveTo>
                  <a:cubicBezTo>
                    <a:pt x="82043" y="-13794"/>
                    <a:pt x="270331" y="23235"/>
                    <a:pt x="394391" y="0"/>
                  </a:cubicBezTo>
                  <a:cubicBezTo>
                    <a:pt x="518451" y="-23235"/>
                    <a:pt x="803169" y="48607"/>
                    <a:pt x="918284" y="0"/>
                  </a:cubicBezTo>
                  <a:cubicBezTo>
                    <a:pt x="1033399" y="-48607"/>
                    <a:pt x="1223314" y="43461"/>
                    <a:pt x="1377426" y="0"/>
                  </a:cubicBezTo>
                  <a:cubicBezTo>
                    <a:pt x="1531538" y="-43461"/>
                    <a:pt x="1654290" y="17736"/>
                    <a:pt x="1771817" y="0"/>
                  </a:cubicBezTo>
                  <a:cubicBezTo>
                    <a:pt x="1889344" y="-17736"/>
                    <a:pt x="2127971" y="60009"/>
                    <a:pt x="2425211" y="0"/>
                  </a:cubicBezTo>
                  <a:cubicBezTo>
                    <a:pt x="2722451" y="-60009"/>
                    <a:pt x="2763714" y="22003"/>
                    <a:pt x="3078605" y="0"/>
                  </a:cubicBezTo>
                  <a:cubicBezTo>
                    <a:pt x="3393496" y="-22003"/>
                    <a:pt x="3413649" y="56444"/>
                    <a:pt x="3667249" y="0"/>
                  </a:cubicBezTo>
                  <a:cubicBezTo>
                    <a:pt x="3920849" y="-56444"/>
                    <a:pt x="3935934" y="16"/>
                    <a:pt x="4126391" y="0"/>
                  </a:cubicBezTo>
                  <a:cubicBezTo>
                    <a:pt x="4316848" y="-16"/>
                    <a:pt x="4583264" y="36327"/>
                    <a:pt x="4715034" y="0"/>
                  </a:cubicBezTo>
                  <a:cubicBezTo>
                    <a:pt x="4846804" y="-36327"/>
                    <a:pt x="5281061" y="57353"/>
                    <a:pt x="5433179" y="0"/>
                  </a:cubicBezTo>
                  <a:cubicBezTo>
                    <a:pt x="5585297" y="-57353"/>
                    <a:pt x="5957106" y="82874"/>
                    <a:pt x="6475078" y="0"/>
                  </a:cubicBezTo>
                  <a:cubicBezTo>
                    <a:pt x="6481025" y="163257"/>
                    <a:pt x="6424779" y="363684"/>
                    <a:pt x="6475078" y="514646"/>
                  </a:cubicBezTo>
                  <a:cubicBezTo>
                    <a:pt x="6525377" y="665608"/>
                    <a:pt x="6418834" y="771005"/>
                    <a:pt x="6475078" y="989703"/>
                  </a:cubicBezTo>
                  <a:cubicBezTo>
                    <a:pt x="6362632" y="1012603"/>
                    <a:pt x="6116129" y="986639"/>
                    <a:pt x="5951185" y="989703"/>
                  </a:cubicBezTo>
                  <a:cubicBezTo>
                    <a:pt x="5786241" y="992767"/>
                    <a:pt x="5682678" y="987855"/>
                    <a:pt x="5492043" y="989703"/>
                  </a:cubicBezTo>
                  <a:cubicBezTo>
                    <a:pt x="5301408" y="991551"/>
                    <a:pt x="5068083" y="989064"/>
                    <a:pt x="4903400" y="989703"/>
                  </a:cubicBezTo>
                  <a:cubicBezTo>
                    <a:pt x="4738717" y="990342"/>
                    <a:pt x="4433792" y="948203"/>
                    <a:pt x="4185255" y="989703"/>
                  </a:cubicBezTo>
                  <a:cubicBezTo>
                    <a:pt x="3936718" y="1031203"/>
                    <a:pt x="3762650" y="924974"/>
                    <a:pt x="3596612" y="989703"/>
                  </a:cubicBezTo>
                  <a:cubicBezTo>
                    <a:pt x="3430574" y="1054432"/>
                    <a:pt x="3238567" y="930344"/>
                    <a:pt x="3072719" y="989703"/>
                  </a:cubicBezTo>
                  <a:cubicBezTo>
                    <a:pt x="2906871" y="1049062"/>
                    <a:pt x="2626611" y="909367"/>
                    <a:pt x="2354574" y="989703"/>
                  </a:cubicBezTo>
                  <a:cubicBezTo>
                    <a:pt x="2082538" y="1070039"/>
                    <a:pt x="1897764" y="931602"/>
                    <a:pt x="1765930" y="989703"/>
                  </a:cubicBezTo>
                  <a:cubicBezTo>
                    <a:pt x="1634096" y="1047804"/>
                    <a:pt x="1300186" y="933268"/>
                    <a:pt x="1047785" y="989703"/>
                  </a:cubicBezTo>
                  <a:cubicBezTo>
                    <a:pt x="795384" y="1046138"/>
                    <a:pt x="755948" y="984628"/>
                    <a:pt x="653394" y="989703"/>
                  </a:cubicBezTo>
                  <a:cubicBezTo>
                    <a:pt x="550840" y="994778"/>
                    <a:pt x="292772" y="913180"/>
                    <a:pt x="0" y="989703"/>
                  </a:cubicBezTo>
                  <a:cubicBezTo>
                    <a:pt x="-19601" y="874774"/>
                    <a:pt x="44234" y="702962"/>
                    <a:pt x="0" y="514646"/>
                  </a:cubicBezTo>
                  <a:cubicBezTo>
                    <a:pt x="-44234" y="326330"/>
                    <a:pt x="2124" y="112074"/>
                    <a:pt x="0" y="0"/>
                  </a:cubicBezTo>
                  <a:close/>
                </a:path>
                <a:path w="6475078" h="989703" stroke="0" extrusionOk="0">
                  <a:moveTo>
                    <a:pt x="0" y="0"/>
                  </a:moveTo>
                  <a:cubicBezTo>
                    <a:pt x="214415" y="-16287"/>
                    <a:pt x="256673" y="43977"/>
                    <a:pt x="459142" y="0"/>
                  </a:cubicBezTo>
                  <a:cubicBezTo>
                    <a:pt x="661611" y="-43977"/>
                    <a:pt x="756569" y="46384"/>
                    <a:pt x="918284" y="0"/>
                  </a:cubicBezTo>
                  <a:cubicBezTo>
                    <a:pt x="1079999" y="-46384"/>
                    <a:pt x="1360702" y="24335"/>
                    <a:pt x="1571678" y="0"/>
                  </a:cubicBezTo>
                  <a:cubicBezTo>
                    <a:pt x="1782654" y="-24335"/>
                    <a:pt x="1896628" y="22358"/>
                    <a:pt x="2030820" y="0"/>
                  </a:cubicBezTo>
                  <a:cubicBezTo>
                    <a:pt x="2165012" y="-22358"/>
                    <a:pt x="2391409" y="11591"/>
                    <a:pt x="2489962" y="0"/>
                  </a:cubicBezTo>
                  <a:cubicBezTo>
                    <a:pt x="2588515" y="-11591"/>
                    <a:pt x="2880362" y="1001"/>
                    <a:pt x="3013854" y="0"/>
                  </a:cubicBezTo>
                  <a:cubicBezTo>
                    <a:pt x="3147346" y="-1001"/>
                    <a:pt x="3380086" y="7084"/>
                    <a:pt x="3472996" y="0"/>
                  </a:cubicBezTo>
                  <a:cubicBezTo>
                    <a:pt x="3565906" y="-7084"/>
                    <a:pt x="3909971" y="57424"/>
                    <a:pt x="4061640" y="0"/>
                  </a:cubicBezTo>
                  <a:cubicBezTo>
                    <a:pt x="4213309" y="-57424"/>
                    <a:pt x="4557412" y="52447"/>
                    <a:pt x="4779785" y="0"/>
                  </a:cubicBezTo>
                  <a:cubicBezTo>
                    <a:pt x="5002159" y="-52447"/>
                    <a:pt x="5214423" y="15799"/>
                    <a:pt x="5368428" y="0"/>
                  </a:cubicBezTo>
                  <a:cubicBezTo>
                    <a:pt x="5522433" y="-15799"/>
                    <a:pt x="6148944" y="53783"/>
                    <a:pt x="6475078" y="0"/>
                  </a:cubicBezTo>
                  <a:cubicBezTo>
                    <a:pt x="6491800" y="183868"/>
                    <a:pt x="6422733" y="377056"/>
                    <a:pt x="6475078" y="475057"/>
                  </a:cubicBezTo>
                  <a:cubicBezTo>
                    <a:pt x="6527423" y="573058"/>
                    <a:pt x="6420731" y="872501"/>
                    <a:pt x="6475078" y="989703"/>
                  </a:cubicBezTo>
                  <a:cubicBezTo>
                    <a:pt x="6353728" y="1046309"/>
                    <a:pt x="6087694" y="951446"/>
                    <a:pt x="5886435" y="989703"/>
                  </a:cubicBezTo>
                  <a:cubicBezTo>
                    <a:pt x="5685176" y="1027960"/>
                    <a:pt x="5587701" y="980972"/>
                    <a:pt x="5492043" y="989703"/>
                  </a:cubicBezTo>
                  <a:cubicBezTo>
                    <a:pt x="5396385" y="998434"/>
                    <a:pt x="5111142" y="977871"/>
                    <a:pt x="4773898" y="989703"/>
                  </a:cubicBezTo>
                  <a:cubicBezTo>
                    <a:pt x="4436655" y="1001535"/>
                    <a:pt x="4357547" y="982431"/>
                    <a:pt x="4185255" y="989703"/>
                  </a:cubicBezTo>
                  <a:cubicBezTo>
                    <a:pt x="4012963" y="996975"/>
                    <a:pt x="3769273" y="915452"/>
                    <a:pt x="3467110" y="989703"/>
                  </a:cubicBezTo>
                  <a:cubicBezTo>
                    <a:pt x="3164948" y="1063954"/>
                    <a:pt x="3023360" y="959940"/>
                    <a:pt x="2878466" y="989703"/>
                  </a:cubicBezTo>
                  <a:cubicBezTo>
                    <a:pt x="2733572" y="1019466"/>
                    <a:pt x="2564627" y="934453"/>
                    <a:pt x="2354574" y="989703"/>
                  </a:cubicBezTo>
                  <a:cubicBezTo>
                    <a:pt x="2144521" y="1044953"/>
                    <a:pt x="2137326" y="972914"/>
                    <a:pt x="1960183" y="989703"/>
                  </a:cubicBezTo>
                  <a:cubicBezTo>
                    <a:pt x="1783040" y="1006492"/>
                    <a:pt x="1607106" y="986884"/>
                    <a:pt x="1306788" y="989703"/>
                  </a:cubicBezTo>
                  <a:cubicBezTo>
                    <a:pt x="1006471" y="992522"/>
                    <a:pt x="961748" y="957151"/>
                    <a:pt x="847647" y="989703"/>
                  </a:cubicBezTo>
                  <a:cubicBezTo>
                    <a:pt x="733546" y="1022255"/>
                    <a:pt x="242543" y="975260"/>
                    <a:pt x="0" y="989703"/>
                  </a:cubicBezTo>
                  <a:cubicBezTo>
                    <a:pt x="-21429" y="822796"/>
                    <a:pt x="47702" y="627009"/>
                    <a:pt x="0" y="494852"/>
                  </a:cubicBezTo>
                  <a:cubicBezTo>
                    <a:pt x="-47702" y="362695"/>
                    <a:pt x="13642" y="113483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38899252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B4AE4A-0D2C-49AF-ABC2-5852A959C866}"/>
                </a:ext>
              </a:extLst>
            </p:cNvPr>
            <p:cNvSpPr/>
            <p:nvPr/>
          </p:nvSpPr>
          <p:spPr>
            <a:xfrm>
              <a:off x="1864118" y="3268924"/>
              <a:ext cx="1370888" cy="37253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b="1" dirty="0">
                  <a:solidFill>
                    <a:srgbClr val="FF0000"/>
                  </a:solidFill>
                  <a:latin typeface="Comic Sans MS" pitchFamily="66" charset="0"/>
                  <a:ea typeface="Calibri"/>
                  <a:cs typeface="Times New Roman"/>
                </a:rPr>
                <a:t>Endorphins</a:t>
              </a:r>
              <a:endParaRPr lang="en-US" b="1" dirty="0">
                <a:latin typeface="Comic Sans MS" pitchFamily="66" charset="0"/>
                <a:ea typeface="Calibri"/>
                <a:cs typeface="Times New Roman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03E2B74-4C25-B830-9F85-A749F7C2F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982" y="5051756"/>
            <a:ext cx="4174981" cy="88585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1FB689B-2D56-4450-93CE-A199596E8BA2}"/>
              </a:ext>
            </a:extLst>
          </p:cNvPr>
          <p:cNvGrpSpPr/>
          <p:nvPr/>
        </p:nvGrpSpPr>
        <p:grpSpPr>
          <a:xfrm>
            <a:off x="1808246" y="2606503"/>
            <a:ext cx="6475078" cy="970971"/>
            <a:chOff x="1776036" y="4025426"/>
            <a:chExt cx="6475078" cy="97097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D18E79-D6F9-4A6E-9728-19D70D511A47}"/>
                </a:ext>
              </a:extLst>
            </p:cNvPr>
            <p:cNvSpPr/>
            <p:nvPr/>
          </p:nvSpPr>
          <p:spPr>
            <a:xfrm>
              <a:off x="1776036" y="4025426"/>
              <a:ext cx="6475078" cy="970971"/>
            </a:xfrm>
            <a:custGeom>
              <a:avLst/>
              <a:gdLst>
                <a:gd name="connsiteX0" fmla="*/ 0 w 6475078"/>
                <a:gd name="connsiteY0" fmla="*/ 0 h 970971"/>
                <a:gd name="connsiteX1" fmla="*/ 459142 w 6475078"/>
                <a:gd name="connsiteY1" fmla="*/ 0 h 970971"/>
                <a:gd name="connsiteX2" fmla="*/ 918284 w 6475078"/>
                <a:gd name="connsiteY2" fmla="*/ 0 h 970971"/>
                <a:gd name="connsiteX3" fmla="*/ 1571678 w 6475078"/>
                <a:gd name="connsiteY3" fmla="*/ 0 h 970971"/>
                <a:gd name="connsiteX4" fmla="*/ 2225072 w 6475078"/>
                <a:gd name="connsiteY4" fmla="*/ 0 h 970971"/>
                <a:gd name="connsiteX5" fmla="*/ 2943217 w 6475078"/>
                <a:gd name="connsiteY5" fmla="*/ 0 h 970971"/>
                <a:gd name="connsiteX6" fmla="*/ 3661362 w 6475078"/>
                <a:gd name="connsiteY6" fmla="*/ 0 h 970971"/>
                <a:gd name="connsiteX7" fmla="*/ 4055753 w 6475078"/>
                <a:gd name="connsiteY7" fmla="*/ 0 h 970971"/>
                <a:gd name="connsiteX8" fmla="*/ 4773898 w 6475078"/>
                <a:gd name="connsiteY8" fmla="*/ 0 h 970971"/>
                <a:gd name="connsiteX9" fmla="*/ 5492043 w 6475078"/>
                <a:gd name="connsiteY9" fmla="*/ 0 h 970971"/>
                <a:gd name="connsiteX10" fmla="*/ 6475078 w 6475078"/>
                <a:gd name="connsiteY10" fmla="*/ 0 h 970971"/>
                <a:gd name="connsiteX11" fmla="*/ 6475078 w 6475078"/>
                <a:gd name="connsiteY11" fmla="*/ 456356 h 970971"/>
                <a:gd name="connsiteX12" fmla="*/ 6475078 w 6475078"/>
                <a:gd name="connsiteY12" fmla="*/ 970971 h 970971"/>
                <a:gd name="connsiteX13" fmla="*/ 5821684 w 6475078"/>
                <a:gd name="connsiteY13" fmla="*/ 970971 h 970971"/>
                <a:gd name="connsiteX14" fmla="*/ 5427293 w 6475078"/>
                <a:gd name="connsiteY14" fmla="*/ 970971 h 970971"/>
                <a:gd name="connsiteX15" fmla="*/ 4968151 w 6475078"/>
                <a:gd name="connsiteY15" fmla="*/ 970971 h 970971"/>
                <a:gd name="connsiteX16" fmla="*/ 4314757 w 6475078"/>
                <a:gd name="connsiteY16" fmla="*/ 970971 h 970971"/>
                <a:gd name="connsiteX17" fmla="*/ 3920365 w 6475078"/>
                <a:gd name="connsiteY17" fmla="*/ 970971 h 970971"/>
                <a:gd name="connsiteX18" fmla="*/ 3266971 w 6475078"/>
                <a:gd name="connsiteY18" fmla="*/ 970971 h 970971"/>
                <a:gd name="connsiteX19" fmla="*/ 2872580 w 6475078"/>
                <a:gd name="connsiteY19" fmla="*/ 970971 h 970971"/>
                <a:gd name="connsiteX20" fmla="*/ 2154435 w 6475078"/>
                <a:gd name="connsiteY20" fmla="*/ 970971 h 970971"/>
                <a:gd name="connsiteX21" fmla="*/ 1436290 w 6475078"/>
                <a:gd name="connsiteY21" fmla="*/ 970971 h 970971"/>
                <a:gd name="connsiteX22" fmla="*/ 912397 w 6475078"/>
                <a:gd name="connsiteY22" fmla="*/ 970971 h 970971"/>
                <a:gd name="connsiteX23" fmla="*/ 518006 w 6475078"/>
                <a:gd name="connsiteY23" fmla="*/ 970971 h 970971"/>
                <a:gd name="connsiteX24" fmla="*/ 0 w 6475078"/>
                <a:gd name="connsiteY24" fmla="*/ 970971 h 970971"/>
                <a:gd name="connsiteX25" fmla="*/ 0 w 6475078"/>
                <a:gd name="connsiteY25" fmla="*/ 466066 h 970971"/>
                <a:gd name="connsiteX26" fmla="*/ 0 w 6475078"/>
                <a:gd name="connsiteY26" fmla="*/ 0 h 9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475078" h="970971" fill="none" extrusionOk="0">
                  <a:moveTo>
                    <a:pt x="0" y="0"/>
                  </a:moveTo>
                  <a:cubicBezTo>
                    <a:pt x="221398" y="-40767"/>
                    <a:pt x="359709" y="44360"/>
                    <a:pt x="459142" y="0"/>
                  </a:cubicBezTo>
                  <a:cubicBezTo>
                    <a:pt x="558575" y="-44360"/>
                    <a:pt x="791084" y="7691"/>
                    <a:pt x="918284" y="0"/>
                  </a:cubicBezTo>
                  <a:cubicBezTo>
                    <a:pt x="1045484" y="-7691"/>
                    <a:pt x="1425915" y="10361"/>
                    <a:pt x="1571678" y="0"/>
                  </a:cubicBezTo>
                  <a:cubicBezTo>
                    <a:pt x="1717441" y="-10361"/>
                    <a:pt x="1906721" y="69172"/>
                    <a:pt x="2225072" y="0"/>
                  </a:cubicBezTo>
                  <a:cubicBezTo>
                    <a:pt x="2543423" y="-69172"/>
                    <a:pt x="2680036" y="7747"/>
                    <a:pt x="2943217" y="0"/>
                  </a:cubicBezTo>
                  <a:cubicBezTo>
                    <a:pt x="3206399" y="-7747"/>
                    <a:pt x="3495442" y="30891"/>
                    <a:pt x="3661362" y="0"/>
                  </a:cubicBezTo>
                  <a:cubicBezTo>
                    <a:pt x="3827283" y="-30891"/>
                    <a:pt x="3968917" y="17"/>
                    <a:pt x="4055753" y="0"/>
                  </a:cubicBezTo>
                  <a:cubicBezTo>
                    <a:pt x="4142589" y="-17"/>
                    <a:pt x="4568112" y="60308"/>
                    <a:pt x="4773898" y="0"/>
                  </a:cubicBezTo>
                  <a:cubicBezTo>
                    <a:pt x="4979684" y="-60308"/>
                    <a:pt x="5205444" y="33381"/>
                    <a:pt x="5492043" y="0"/>
                  </a:cubicBezTo>
                  <a:cubicBezTo>
                    <a:pt x="5778642" y="-33381"/>
                    <a:pt x="6160795" y="82999"/>
                    <a:pt x="6475078" y="0"/>
                  </a:cubicBezTo>
                  <a:cubicBezTo>
                    <a:pt x="6481468" y="150707"/>
                    <a:pt x="6428139" y="303339"/>
                    <a:pt x="6475078" y="456356"/>
                  </a:cubicBezTo>
                  <a:cubicBezTo>
                    <a:pt x="6522017" y="609373"/>
                    <a:pt x="6422556" y="847820"/>
                    <a:pt x="6475078" y="970971"/>
                  </a:cubicBezTo>
                  <a:cubicBezTo>
                    <a:pt x="6229030" y="971570"/>
                    <a:pt x="6089452" y="941241"/>
                    <a:pt x="5821684" y="970971"/>
                  </a:cubicBezTo>
                  <a:cubicBezTo>
                    <a:pt x="5553916" y="1000701"/>
                    <a:pt x="5508983" y="948024"/>
                    <a:pt x="5427293" y="970971"/>
                  </a:cubicBezTo>
                  <a:cubicBezTo>
                    <a:pt x="5345603" y="993918"/>
                    <a:pt x="5165144" y="951206"/>
                    <a:pt x="4968151" y="970971"/>
                  </a:cubicBezTo>
                  <a:cubicBezTo>
                    <a:pt x="4771158" y="990736"/>
                    <a:pt x="4494652" y="940781"/>
                    <a:pt x="4314757" y="970971"/>
                  </a:cubicBezTo>
                  <a:cubicBezTo>
                    <a:pt x="4134862" y="1001161"/>
                    <a:pt x="4051149" y="969529"/>
                    <a:pt x="3920365" y="970971"/>
                  </a:cubicBezTo>
                  <a:cubicBezTo>
                    <a:pt x="3789581" y="972413"/>
                    <a:pt x="3419191" y="953978"/>
                    <a:pt x="3266971" y="970971"/>
                  </a:cubicBezTo>
                  <a:cubicBezTo>
                    <a:pt x="3114751" y="987964"/>
                    <a:pt x="3043666" y="938437"/>
                    <a:pt x="2872580" y="970971"/>
                  </a:cubicBezTo>
                  <a:cubicBezTo>
                    <a:pt x="2701494" y="1003505"/>
                    <a:pt x="2316718" y="934882"/>
                    <a:pt x="2154435" y="970971"/>
                  </a:cubicBezTo>
                  <a:cubicBezTo>
                    <a:pt x="1992152" y="1007060"/>
                    <a:pt x="1682754" y="934996"/>
                    <a:pt x="1436290" y="970971"/>
                  </a:cubicBezTo>
                  <a:cubicBezTo>
                    <a:pt x="1189826" y="1006946"/>
                    <a:pt x="1094238" y="941461"/>
                    <a:pt x="912397" y="970971"/>
                  </a:cubicBezTo>
                  <a:cubicBezTo>
                    <a:pt x="730556" y="1000481"/>
                    <a:pt x="601725" y="963669"/>
                    <a:pt x="518006" y="970971"/>
                  </a:cubicBezTo>
                  <a:cubicBezTo>
                    <a:pt x="434287" y="978273"/>
                    <a:pt x="116171" y="931224"/>
                    <a:pt x="0" y="970971"/>
                  </a:cubicBezTo>
                  <a:cubicBezTo>
                    <a:pt x="-46993" y="831665"/>
                    <a:pt x="16586" y="633544"/>
                    <a:pt x="0" y="466066"/>
                  </a:cubicBezTo>
                  <a:cubicBezTo>
                    <a:pt x="-16586" y="298588"/>
                    <a:pt x="7193" y="223438"/>
                    <a:pt x="0" y="0"/>
                  </a:cubicBezTo>
                  <a:close/>
                </a:path>
                <a:path w="6475078" h="970971" stroke="0" extrusionOk="0">
                  <a:moveTo>
                    <a:pt x="0" y="0"/>
                  </a:moveTo>
                  <a:cubicBezTo>
                    <a:pt x="226935" y="-83061"/>
                    <a:pt x="553541" y="66922"/>
                    <a:pt x="718145" y="0"/>
                  </a:cubicBezTo>
                  <a:cubicBezTo>
                    <a:pt x="882749" y="-66922"/>
                    <a:pt x="1184736" y="32339"/>
                    <a:pt x="1306788" y="0"/>
                  </a:cubicBezTo>
                  <a:cubicBezTo>
                    <a:pt x="1428840" y="-32339"/>
                    <a:pt x="1520488" y="18946"/>
                    <a:pt x="1701180" y="0"/>
                  </a:cubicBezTo>
                  <a:cubicBezTo>
                    <a:pt x="1881872" y="-18946"/>
                    <a:pt x="2013844" y="45936"/>
                    <a:pt x="2160321" y="0"/>
                  </a:cubicBezTo>
                  <a:cubicBezTo>
                    <a:pt x="2306798" y="-45936"/>
                    <a:pt x="2593547" y="61141"/>
                    <a:pt x="2813716" y="0"/>
                  </a:cubicBezTo>
                  <a:cubicBezTo>
                    <a:pt x="3033886" y="-61141"/>
                    <a:pt x="3180664" y="55463"/>
                    <a:pt x="3402359" y="0"/>
                  </a:cubicBezTo>
                  <a:cubicBezTo>
                    <a:pt x="3624054" y="-55463"/>
                    <a:pt x="3809999" y="43265"/>
                    <a:pt x="4055753" y="0"/>
                  </a:cubicBezTo>
                  <a:cubicBezTo>
                    <a:pt x="4301507" y="-43265"/>
                    <a:pt x="4430432" y="608"/>
                    <a:pt x="4773898" y="0"/>
                  </a:cubicBezTo>
                  <a:cubicBezTo>
                    <a:pt x="5117365" y="-608"/>
                    <a:pt x="5023289" y="43836"/>
                    <a:pt x="5168290" y="0"/>
                  </a:cubicBezTo>
                  <a:cubicBezTo>
                    <a:pt x="5313291" y="-43836"/>
                    <a:pt x="5562112" y="47177"/>
                    <a:pt x="5692182" y="0"/>
                  </a:cubicBezTo>
                  <a:cubicBezTo>
                    <a:pt x="5822252" y="-47177"/>
                    <a:pt x="6285568" y="75807"/>
                    <a:pt x="6475078" y="0"/>
                  </a:cubicBezTo>
                  <a:cubicBezTo>
                    <a:pt x="6506679" y="204237"/>
                    <a:pt x="6464832" y="341798"/>
                    <a:pt x="6475078" y="495195"/>
                  </a:cubicBezTo>
                  <a:cubicBezTo>
                    <a:pt x="6485324" y="648592"/>
                    <a:pt x="6438490" y="868413"/>
                    <a:pt x="6475078" y="970971"/>
                  </a:cubicBezTo>
                  <a:cubicBezTo>
                    <a:pt x="6310335" y="1011610"/>
                    <a:pt x="6101462" y="904735"/>
                    <a:pt x="5886435" y="970971"/>
                  </a:cubicBezTo>
                  <a:cubicBezTo>
                    <a:pt x="5671408" y="1037207"/>
                    <a:pt x="5562147" y="925114"/>
                    <a:pt x="5362542" y="970971"/>
                  </a:cubicBezTo>
                  <a:cubicBezTo>
                    <a:pt x="5162937" y="1016828"/>
                    <a:pt x="4911879" y="915233"/>
                    <a:pt x="4773898" y="970971"/>
                  </a:cubicBezTo>
                  <a:cubicBezTo>
                    <a:pt x="4635917" y="1026709"/>
                    <a:pt x="4402920" y="955903"/>
                    <a:pt x="4250006" y="970971"/>
                  </a:cubicBezTo>
                  <a:cubicBezTo>
                    <a:pt x="4097092" y="986039"/>
                    <a:pt x="3767391" y="908839"/>
                    <a:pt x="3596612" y="970971"/>
                  </a:cubicBezTo>
                  <a:cubicBezTo>
                    <a:pt x="3425833" y="1033103"/>
                    <a:pt x="3233006" y="916534"/>
                    <a:pt x="3137470" y="970971"/>
                  </a:cubicBezTo>
                  <a:cubicBezTo>
                    <a:pt x="3041934" y="1025408"/>
                    <a:pt x="2841130" y="969893"/>
                    <a:pt x="2743078" y="970971"/>
                  </a:cubicBezTo>
                  <a:cubicBezTo>
                    <a:pt x="2645026" y="972049"/>
                    <a:pt x="2395138" y="928538"/>
                    <a:pt x="2283937" y="970971"/>
                  </a:cubicBezTo>
                  <a:cubicBezTo>
                    <a:pt x="2172736" y="1013404"/>
                    <a:pt x="1765176" y="916257"/>
                    <a:pt x="1630542" y="970971"/>
                  </a:cubicBezTo>
                  <a:cubicBezTo>
                    <a:pt x="1495909" y="1025685"/>
                    <a:pt x="1314778" y="967245"/>
                    <a:pt x="1171400" y="970971"/>
                  </a:cubicBezTo>
                  <a:cubicBezTo>
                    <a:pt x="1028022" y="974697"/>
                    <a:pt x="922815" y="918534"/>
                    <a:pt x="712259" y="970971"/>
                  </a:cubicBezTo>
                  <a:cubicBezTo>
                    <a:pt x="501703" y="1023408"/>
                    <a:pt x="337265" y="935839"/>
                    <a:pt x="0" y="970971"/>
                  </a:cubicBezTo>
                  <a:cubicBezTo>
                    <a:pt x="-36507" y="748695"/>
                    <a:pt x="3084" y="677681"/>
                    <a:pt x="0" y="504905"/>
                  </a:cubicBezTo>
                  <a:cubicBezTo>
                    <a:pt x="-3084" y="332129"/>
                    <a:pt x="3816" y="193788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323628673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E" dirty="0"/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239A837B-E18A-4720-8E91-B7572F8B245B}"/>
                </a:ext>
              </a:extLst>
            </p:cNvPr>
            <p:cNvSpPr txBox="1"/>
            <p:nvPr/>
          </p:nvSpPr>
          <p:spPr>
            <a:xfrm>
              <a:off x="1864118" y="4326697"/>
              <a:ext cx="1492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FF0000"/>
                  </a:solidFill>
                  <a:latin typeface="Comic Sans MS" pitchFamily="66" charset="0"/>
                  <a:ea typeface="Calibri"/>
                  <a:cs typeface="Times New Roman"/>
                </a:rPr>
                <a:t>Oxytocin</a:t>
              </a:r>
              <a:endParaRPr lang="en-US" b="1" dirty="0">
                <a:latin typeface="Comic Sans MS" pitchFamily="66" charset="0"/>
                <a:ea typeface="Calibri"/>
                <a:cs typeface="Times New Roman"/>
              </a:endParaRPr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18FBB22-6BB9-6B33-FC5F-45829B98F4CB}"/>
              </a:ext>
            </a:extLst>
          </p:cNvPr>
          <p:cNvSpPr/>
          <p:nvPr/>
        </p:nvSpPr>
        <p:spPr>
          <a:xfrm>
            <a:off x="3305674" y="5218435"/>
            <a:ext cx="472308" cy="600350"/>
          </a:xfrm>
          <a:custGeom>
            <a:avLst/>
            <a:gdLst>
              <a:gd name="connsiteX0" fmla="*/ 0 w 472308"/>
              <a:gd name="connsiteY0" fmla="*/ 150088 h 600350"/>
              <a:gd name="connsiteX1" fmla="*/ 236154 w 472308"/>
              <a:gd name="connsiteY1" fmla="*/ 150088 h 600350"/>
              <a:gd name="connsiteX2" fmla="*/ 236154 w 472308"/>
              <a:gd name="connsiteY2" fmla="*/ 0 h 600350"/>
              <a:gd name="connsiteX3" fmla="*/ 472308 w 472308"/>
              <a:gd name="connsiteY3" fmla="*/ 300175 h 600350"/>
              <a:gd name="connsiteX4" fmla="*/ 236154 w 472308"/>
              <a:gd name="connsiteY4" fmla="*/ 600350 h 600350"/>
              <a:gd name="connsiteX5" fmla="*/ 236154 w 472308"/>
              <a:gd name="connsiteY5" fmla="*/ 450263 h 600350"/>
              <a:gd name="connsiteX6" fmla="*/ 0 w 472308"/>
              <a:gd name="connsiteY6" fmla="*/ 450263 h 600350"/>
              <a:gd name="connsiteX7" fmla="*/ 0 w 472308"/>
              <a:gd name="connsiteY7" fmla="*/ 150088 h 6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308" h="600350" fill="none" extrusionOk="0">
                <a:moveTo>
                  <a:pt x="0" y="150088"/>
                </a:moveTo>
                <a:cubicBezTo>
                  <a:pt x="64049" y="125350"/>
                  <a:pt x="168177" y="154609"/>
                  <a:pt x="236154" y="150088"/>
                </a:cubicBezTo>
                <a:cubicBezTo>
                  <a:pt x="235508" y="81894"/>
                  <a:pt x="244682" y="43256"/>
                  <a:pt x="236154" y="0"/>
                </a:cubicBezTo>
                <a:cubicBezTo>
                  <a:pt x="335277" y="64479"/>
                  <a:pt x="357156" y="227770"/>
                  <a:pt x="472308" y="300175"/>
                </a:cubicBezTo>
                <a:cubicBezTo>
                  <a:pt x="383220" y="467803"/>
                  <a:pt x="295245" y="456419"/>
                  <a:pt x="236154" y="600350"/>
                </a:cubicBezTo>
                <a:cubicBezTo>
                  <a:pt x="221451" y="551651"/>
                  <a:pt x="251127" y="501893"/>
                  <a:pt x="236154" y="450263"/>
                </a:cubicBezTo>
                <a:cubicBezTo>
                  <a:pt x="177812" y="453585"/>
                  <a:pt x="70235" y="441328"/>
                  <a:pt x="0" y="450263"/>
                </a:cubicBezTo>
                <a:cubicBezTo>
                  <a:pt x="-26309" y="349969"/>
                  <a:pt x="2565" y="263510"/>
                  <a:pt x="0" y="150088"/>
                </a:cubicBezTo>
                <a:close/>
              </a:path>
              <a:path w="472308" h="600350" stroke="0" extrusionOk="0">
                <a:moveTo>
                  <a:pt x="0" y="150088"/>
                </a:moveTo>
                <a:cubicBezTo>
                  <a:pt x="89351" y="142198"/>
                  <a:pt x="126582" y="150140"/>
                  <a:pt x="236154" y="150088"/>
                </a:cubicBezTo>
                <a:cubicBezTo>
                  <a:pt x="224045" y="90448"/>
                  <a:pt x="246779" y="35666"/>
                  <a:pt x="236154" y="0"/>
                </a:cubicBezTo>
                <a:cubicBezTo>
                  <a:pt x="372937" y="105187"/>
                  <a:pt x="393759" y="202047"/>
                  <a:pt x="472308" y="300175"/>
                </a:cubicBezTo>
                <a:cubicBezTo>
                  <a:pt x="401748" y="430783"/>
                  <a:pt x="266424" y="496646"/>
                  <a:pt x="236154" y="600350"/>
                </a:cubicBezTo>
                <a:cubicBezTo>
                  <a:pt x="226886" y="548015"/>
                  <a:pt x="239066" y="505178"/>
                  <a:pt x="236154" y="450263"/>
                </a:cubicBezTo>
                <a:cubicBezTo>
                  <a:pt x="147933" y="453146"/>
                  <a:pt x="106681" y="442467"/>
                  <a:pt x="0" y="450263"/>
                </a:cubicBezTo>
                <a:cubicBezTo>
                  <a:pt x="-1098" y="373023"/>
                  <a:pt x="26322" y="290802"/>
                  <a:pt x="0" y="1500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942765084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F8847F5-6B97-8010-052D-F0BA14B2B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931" y="2754611"/>
            <a:ext cx="4571809" cy="67475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ABCCF12-6721-4EDB-BD8A-56D745BD8D65}"/>
              </a:ext>
            </a:extLst>
          </p:cNvPr>
          <p:cNvGrpSpPr/>
          <p:nvPr/>
        </p:nvGrpSpPr>
        <p:grpSpPr>
          <a:xfrm>
            <a:off x="1774086" y="1518642"/>
            <a:ext cx="6563160" cy="970971"/>
            <a:chOff x="1776036" y="5034680"/>
            <a:chExt cx="6475078" cy="97097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1F299E-CF82-41CE-8FFD-16FFF4FC67C0}"/>
                </a:ext>
              </a:extLst>
            </p:cNvPr>
            <p:cNvSpPr/>
            <p:nvPr/>
          </p:nvSpPr>
          <p:spPr>
            <a:xfrm>
              <a:off x="1776036" y="5034680"/>
              <a:ext cx="6475078" cy="970971"/>
            </a:xfrm>
            <a:custGeom>
              <a:avLst/>
              <a:gdLst>
                <a:gd name="connsiteX0" fmla="*/ 0 w 6475078"/>
                <a:gd name="connsiteY0" fmla="*/ 0 h 970971"/>
                <a:gd name="connsiteX1" fmla="*/ 394391 w 6475078"/>
                <a:gd name="connsiteY1" fmla="*/ 0 h 970971"/>
                <a:gd name="connsiteX2" fmla="*/ 788782 w 6475078"/>
                <a:gd name="connsiteY2" fmla="*/ 0 h 970971"/>
                <a:gd name="connsiteX3" fmla="*/ 1442176 w 6475078"/>
                <a:gd name="connsiteY3" fmla="*/ 0 h 970971"/>
                <a:gd name="connsiteX4" fmla="*/ 2030820 w 6475078"/>
                <a:gd name="connsiteY4" fmla="*/ 0 h 970971"/>
                <a:gd name="connsiteX5" fmla="*/ 2619463 w 6475078"/>
                <a:gd name="connsiteY5" fmla="*/ 0 h 970971"/>
                <a:gd name="connsiteX6" fmla="*/ 3272858 w 6475078"/>
                <a:gd name="connsiteY6" fmla="*/ 0 h 970971"/>
                <a:gd name="connsiteX7" fmla="*/ 3667249 w 6475078"/>
                <a:gd name="connsiteY7" fmla="*/ 0 h 970971"/>
                <a:gd name="connsiteX8" fmla="*/ 4385394 w 6475078"/>
                <a:gd name="connsiteY8" fmla="*/ 0 h 970971"/>
                <a:gd name="connsiteX9" fmla="*/ 4844536 w 6475078"/>
                <a:gd name="connsiteY9" fmla="*/ 0 h 970971"/>
                <a:gd name="connsiteX10" fmla="*/ 5497930 w 6475078"/>
                <a:gd name="connsiteY10" fmla="*/ 0 h 970971"/>
                <a:gd name="connsiteX11" fmla="*/ 6475078 w 6475078"/>
                <a:gd name="connsiteY11" fmla="*/ 0 h 970971"/>
                <a:gd name="connsiteX12" fmla="*/ 6475078 w 6475078"/>
                <a:gd name="connsiteY12" fmla="*/ 475776 h 970971"/>
                <a:gd name="connsiteX13" fmla="*/ 6475078 w 6475078"/>
                <a:gd name="connsiteY13" fmla="*/ 970971 h 970971"/>
                <a:gd name="connsiteX14" fmla="*/ 6015936 w 6475078"/>
                <a:gd name="connsiteY14" fmla="*/ 970971 h 970971"/>
                <a:gd name="connsiteX15" fmla="*/ 5427293 w 6475078"/>
                <a:gd name="connsiteY15" fmla="*/ 970971 h 970971"/>
                <a:gd name="connsiteX16" fmla="*/ 4968151 w 6475078"/>
                <a:gd name="connsiteY16" fmla="*/ 970971 h 970971"/>
                <a:gd name="connsiteX17" fmla="*/ 4314757 w 6475078"/>
                <a:gd name="connsiteY17" fmla="*/ 970971 h 970971"/>
                <a:gd name="connsiteX18" fmla="*/ 3596612 w 6475078"/>
                <a:gd name="connsiteY18" fmla="*/ 970971 h 970971"/>
                <a:gd name="connsiteX19" fmla="*/ 3072719 w 6475078"/>
                <a:gd name="connsiteY19" fmla="*/ 970971 h 970971"/>
                <a:gd name="connsiteX20" fmla="*/ 2613577 w 6475078"/>
                <a:gd name="connsiteY20" fmla="*/ 970971 h 970971"/>
                <a:gd name="connsiteX21" fmla="*/ 2219186 w 6475078"/>
                <a:gd name="connsiteY21" fmla="*/ 970971 h 970971"/>
                <a:gd name="connsiteX22" fmla="*/ 1695293 w 6475078"/>
                <a:gd name="connsiteY22" fmla="*/ 970971 h 970971"/>
                <a:gd name="connsiteX23" fmla="*/ 1236151 w 6475078"/>
                <a:gd name="connsiteY23" fmla="*/ 970971 h 970971"/>
                <a:gd name="connsiteX24" fmla="*/ 518006 w 6475078"/>
                <a:gd name="connsiteY24" fmla="*/ 970971 h 970971"/>
                <a:gd name="connsiteX25" fmla="*/ 0 w 6475078"/>
                <a:gd name="connsiteY25" fmla="*/ 970971 h 970971"/>
                <a:gd name="connsiteX26" fmla="*/ 0 w 6475078"/>
                <a:gd name="connsiteY26" fmla="*/ 495195 h 970971"/>
                <a:gd name="connsiteX27" fmla="*/ 0 w 6475078"/>
                <a:gd name="connsiteY27" fmla="*/ 0 h 9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75078" h="970971" fill="none" extrusionOk="0">
                  <a:moveTo>
                    <a:pt x="0" y="0"/>
                  </a:moveTo>
                  <a:cubicBezTo>
                    <a:pt x="163940" y="-3947"/>
                    <a:pt x="246065" y="22969"/>
                    <a:pt x="394391" y="0"/>
                  </a:cubicBezTo>
                  <a:cubicBezTo>
                    <a:pt x="542717" y="-22969"/>
                    <a:pt x="696313" y="24478"/>
                    <a:pt x="788782" y="0"/>
                  </a:cubicBezTo>
                  <a:cubicBezTo>
                    <a:pt x="881251" y="-24478"/>
                    <a:pt x="1292540" y="34982"/>
                    <a:pt x="1442176" y="0"/>
                  </a:cubicBezTo>
                  <a:cubicBezTo>
                    <a:pt x="1591812" y="-34982"/>
                    <a:pt x="1884679" y="61309"/>
                    <a:pt x="2030820" y="0"/>
                  </a:cubicBezTo>
                  <a:cubicBezTo>
                    <a:pt x="2176961" y="-61309"/>
                    <a:pt x="2483149" y="32366"/>
                    <a:pt x="2619463" y="0"/>
                  </a:cubicBezTo>
                  <a:cubicBezTo>
                    <a:pt x="2755777" y="-32366"/>
                    <a:pt x="2975578" y="55086"/>
                    <a:pt x="3272858" y="0"/>
                  </a:cubicBezTo>
                  <a:cubicBezTo>
                    <a:pt x="3570139" y="-55086"/>
                    <a:pt x="3534195" y="10618"/>
                    <a:pt x="3667249" y="0"/>
                  </a:cubicBezTo>
                  <a:cubicBezTo>
                    <a:pt x="3800303" y="-10618"/>
                    <a:pt x="4174273" y="22163"/>
                    <a:pt x="4385394" y="0"/>
                  </a:cubicBezTo>
                  <a:cubicBezTo>
                    <a:pt x="4596515" y="-22163"/>
                    <a:pt x="4652816" y="41297"/>
                    <a:pt x="4844536" y="0"/>
                  </a:cubicBezTo>
                  <a:cubicBezTo>
                    <a:pt x="5036256" y="-41297"/>
                    <a:pt x="5317227" y="25744"/>
                    <a:pt x="5497930" y="0"/>
                  </a:cubicBezTo>
                  <a:cubicBezTo>
                    <a:pt x="5678633" y="-25744"/>
                    <a:pt x="6276261" y="75911"/>
                    <a:pt x="6475078" y="0"/>
                  </a:cubicBezTo>
                  <a:cubicBezTo>
                    <a:pt x="6519438" y="198330"/>
                    <a:pt x="6472573" y="346768"/>
                    <a:pt x="6475078" y="475776"/>
                  </a:cubicBezTo>
                  <a:cubicBezTo>
                    <a:pt x="6477583" y="604784"/>
                    <a:pt x="6463203" y="771183"/>
                    <a:pt x="6475078" y="970971"/>
                  </a:cubicBezTo>
                  <a:cubicBezTo>
                    <a:pt x="6378965" y="1010240"/>
                    <a:pt x="6170859" y="954787"/>
                    <a:pt x="6015936" y="970971"/>
                  </a:cubicBezTo>
                  <a:cubicBezTo>
                    <a:pt x="5861013" y="987155"/>
                    <a:pt x="5639191" y="962931"/>
                    <a:pt x="5427293" y="970971"/>
                  </a:cubicBezTo>
                  <a:cubicBezTo>
                    <a:pt x="5215395" y="979011"/>
                    <a:pt x="5068139" y="943020"/>
                    <a:pt x="4968151" y="970971"/>
                  </a:cubicBezTo>
                  <a:cubicBezTo>
                    <a:pt x="4868163" y="998922"/>
                    <a:pt x="4470879" y="933525"/>
                    <a:pt x="4314757" y="970971"/>
                  </a:cubicBezTo>
                  <a:cubicBezTo>
                    <a:pt x="4158635" y="1008417"/>
                    <a:pt x="3879908" y="920315"/>
                    <a:pt x="3596612" y="970971"/>
                  </a:cubicBezTo>
                  <a:cubicBezTo>
                    <a:pt x="3313316" y="1021627"/>
                    <a:pt x="3234426" y="917779"/>
                    <a:pt x="3072719" y="970971"/>
                  </a:cubicBezTo>
                  <a:cubicBezTo>
                    <a:pt x="2911012" y="1024163"/>
                    <a:pt x="2822238" y="919592"/>
                    <a:pt x="2613577" y="970971"/>
                  </a:cubicBezTo>
                  <a:cubicBezTo>
                    <a:pt x="2404916" y="1022350"/>
                    <a:pt x="2386297" y="938044"/>
                    <a:pt x="2219186" y="970971"/>
                  </a:cubicBezTo>
                  <a:cubicBezTo>
                    <a:pt x="2052075" y="1003898"/>
                    <a:pt x="1809244" y="912400"/>
                    <a:pt x="1695293" y="970971"/>
                  </a:cubicBezTo>
                  <a:cubicBezTo>
                    <a:pt x="1581342" y="1029542"/>
                    <a:pt x="1366290" y="947103"/>
                    <a:pt x="1236151" y="970971"/>
                  </a:cubicBezTo>
                  <a:cubicBezTo>
                    <a:pt x="1106012" y="994839"/>
                    <a:pt x="820433" y="962267"/>
                    <a:pt x="518006" y="970971"/>
                  </a:cubicBezTo>
                  <a:cubicBezTo>
                    <a:pt x="215580" y="979675"/>
                    <a:pt x="136380" y="914644"/>
                    <a:pt x="0" y="970971"/>
                  </a:cubicBezTo>
                  <a:cubicBezTo>
                    <a:pt x="-55820" y="790249"/>
                    <a:pt x="43651" y="723332"/>
                    <a:pt x="0" y="495195"/>
                  </a:cubicBezTo>
                  <a:cubicBezTo>
                    <a:pt x="-43651" y="267058"/>
                    <a:pt x="28256" y="167458"/>
                    <a:pt x="0" y="0"/>
                  </a:cubicBezTo>
                  <a:close/>
                </a:path>
                <a:path w="6475078" h="970971" stroke="0" extrusionOk="0">
                  <a:moveTo>
                    <a:pt x="0" y="0"/>
                  </a:moveTo>
                  <a:cubicBezTo>
                    <a:pt x="188336" y="-14741"/>
                    <a:pt x="505393" y="41311"/>
                    <a:pt x="718145" y="0"/>
                  </a:cubicBezTo>
                  <a:cubicBezTo>
                    <a:pt x="930897" y="-41311"/>
                    <a:pt x="1040468" y="19698"/>
                    <a:pt x="1177287" y="0"/>
                  </a:cubicBezTo>
                  <a:cubicBezTo>
                    <a:pt x="1314106" y="-19698"/>
                    <a:pt x="1531071" y="45436"/>
                    <a:pt x="1701180" y="0"/>
                  </a:cubicBezTo>
                  <a:cubicBezTo>
                    <a:pt x="1871289" y="-45436"/>
                    <a:pt x="2177583" y="36306"/>
                    <a:pt x="2419325" y="0"/>
                  </a:cubicBezTo>
                  <a:cubicBezTo>
                    <a:pt x="2661068" y="-36306"/>
                    <a:pt x="2831019" y="14970"/>
                    <a:pt x="2943217" y="0"/>
                  </a:cubicBezTo>
                  <a:cubicBezTo>
                    <a:pt x="3055415" y="-14970"/>
                    <a:pt x="3360065" y="3478"/>
                    <a:pt x="3661362" y="0"/>
                  </a:cubicBezTo>
                  <a:cubicBezTo>
                    <a:pt x="3962660" y="-3478"/>
                    <a:pt x="4072440" y="44189"/>
                    <a:pt x="4185255" y="0"/>
                  </a:cubicBezTo>
                  <a:cubicBezTo>
                    <a:pt x="4298070" y="-44189"/>
                    <a:pt x="4580436" y="36774"/>
                    <a:pt x="4709148" y="0"/>
                  </a:cubicBezTo>
                  <a:cubicBezTo>
                    <a:pt x="4837860" y="-36774"/>
                    <a:pt x="5105237" y="2889"/>
                    <a:pt x="5427293" y="0"/>
                  </a:cubicBezTo>
                  <a:cubicBezTo>
                    <a:pt x="5749349" y="-2889"/>
                    <a:pt x="5778647" y="44298"/>
                    <a:pt x="5886435" y="0"/>
                  </a:cubicBezTo>
                  <a:cubicBezTo>
                    <a:pt x="5994223" y="-44298"/>
                    <a:pt x="6240862" y="4011"/>
                    <a:pt x="6475078" y="0"/>
                  </a:cubicBezTo>
                  <a:cubicBezTo>
                    <a:pt x="6522602" y="202664"/>
                    <a:pt x="6464088" y="354882"/>
                    <a:pt x="6475078" y="456356"/>
                  </a:cubicBezTo>
                  <a:cubicBezTo>
                    <a:pt x="6486068" y="557830"/>
                    <a:pt x="6463257" y="850843"/>
                    <a:pt x="6475078" y="970971"/>
                  </a:cubicBezTo>
                  <a:cubicBezTo>
                    <a:pt x="6260190" y="987883"/>
                    <a:pt x="6168289" y="912974"/>
                    <a:pt x="5951185" y="970971"/>
                  </a:cubicBezTo>
                  <a:cubicBezTo>
                    <a:pt x="5734081" y="1028968"/>
                    <a:pt x="5665204" y="925999"/>
                    <a:pt x="5556794" y="970971"/>
                  </a:cubicBezTo>
                  <a:cubicBezTo>
                    <a:pt x="5448384" y="1015943"/>
                    <a:pt x="5321931" y="952311"/>
                    <a:pt x="5162403" y="970971"/>
                  </a:cubicBezTo>
                  <a:cubicBezTo>
                    <a:pt x="5002875" y="989631"/>
                    <a:pt x="4912179" y="955098"/>
                    <a:pt x="4768012" y="970971"/>
                  </a:cubicBezTo>
                  <a:cubicBezTo>
                    <a:pt x="4623845" y="986844"/>
                    <a:pt x="4455969" y="948760"/>
                    <a:pt x="4179369" y="970971"/>
                  </a:cubicBezTo>
                  <a:cubicBezTo>
                    <a:pt x="3902769" y="993182"/>
                    <a:pt x="3799161" y="967357"/>
                    <a:pt x="3655476" y="970971"/>
                  </a:cubicBezTo>
                  <a:cubicBezTo>
                    <a:pt x="3511791" y="974585"/>
                    <a:pt x="3295732" y="932539"/>
                    <a:pt x="2937331" y="970971"/>
                  </a:cubicBezTo>
                  <a:cubicBezTo>
                    <a:pt x="2578931" y="1009403"/>
                    <a:pt x="2651189" y="926524"/>
                    <a:pt x="2478189" y="970971"/>
                  </a:cubicBezTo>
                  <a:cubicBezTo>
                    <a:pt x="2305189" y="1015418"/>
                    <a:pt x="2219904" y="962010"/>
                    <a:pt x="2019047" y="970971"/>
                  </a:cubicBezTo>
                  <a:cubicBezTo>
                    <a:pt x="1818190" y="979932"/>
                    <a:pt x="1609611" y="908542"/>
                    <a:pt x="1495154" y="970971"/>
                  </a:cubicBezTo>
                  <a:cubicBezTo>
                    <a:pt x="1380697" y="1033400"/>
                    <a:pt x="1188210" y="915577"/>
                    <a:pt x="906511" y="970971"/>
                  </a:cubicBezTo>
                  <a:cubicBezTo>
                    <a:pt x="624812" y="1026365"/>
                    <a:pt x="438600" y="869825"/>
                    <a:pt x="0" y="970971"/>
                  </a:cubicBezTo>
                  <a:cubicBezTo>
                    <a:pt x="-32281" y="795040"/>
                    <a:pt x="22268" y="606250"/>
                    <a:pt x="0" y="475776"/>
                  </a:cubicBezTo>
                  <a:cubicBezTo>
                    <a:pt x="-22268" y="345303"/>
                    <a:pt x="47060" y="219973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extLst>
                <a:ext uri="{C807C97D-BFC1-408E-A445-0C87EB9F89A2}">
                  <ask:lineSketchStyleProps xmlns:ask="http://schemas.microsoft.com/office/drawing/2018/sketchyshapes" sd="183925128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E" dirty="0"/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0F158EED-E8DA-4CFD-9E12-17CB9B279A98}"/>
                </a:ext>
              </a:extLst>
            </p:cNvPr>
            <p:cNvSpPr txBox="1"/>
            <p:nvPr/>
          </p:nvSpPr>
          <p:spPr>
            <a:xfrm>
              <a:off x="1864118" y="5350728"/>
              <a:ext cx="1287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FF0000"/>
                  </a:solidFill>
                  <a:latin typeface="Comic Sans MS" pitchFamily="66" charset="0"/>
                  <a:ea typeface="Calibri"/>
                  <a:cs typeface="Times New Roman"/>
                </a:rPr>
                <a:t>Dopamine</a:t>
              </a:r>
              <a:endParaRPr lang="en-US" b="1" dirty="0">
                <a:latin typeface="Comic Sans MS" pitchFamily="66" charset="0"/>
                <a:ea typeface="Calibri"/>
                <a:cs typeface="Times New Roman"/>
              </a:endParaRPr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E5EB328-75AC-493A-6B99-EFFA6488BB49}"/>
              </a:ext>
            </a:extLst>
          </p:cNvPr>
          <p:cNvSpPr/>
          <p:nvPr/>
        </p:nvSpPr>
        <p:spPr>
          <a:xfrm>
            <a:off x="3147816" y="1736297"/>
            <a:ext cx="472308" cy="600350"/>
          </a:xfrm>
          <a:custGeom>
            <a:avLst/>
            <a:gdLst>
              <a:gd name="connsiteX0" fmla="*/ 0 w 472308"/>
              <a:gd name="connsiteY0" fmla="*/ 150088 h 600350"/>
              <a:gd name="connsiteX1" fmla="*/ 236154 w 472308"/>
              <a:gd name="connsiteY1" fmla="*/ 150088 h 600350"/>
              <a:gd name="connsiteX2" fmla="*/ 236154 w 472308"/>
              <a:gd name="connsiteY2" fmla="*/ 0 h 600350"/>
              <a:gd name="connsiteX3" fmla="*/ 472308 w 472308"/>
              <a:gd name="connsiteY3" fmla="*/ 300175 h 600350"/>
              <a:gd name="connsiteX4" fmla="*/ 236154 w 472308"/>
              <a:gd name="connsiteY4" fmla="*/ 600350 h 600350"/>
              <a:gd name="connsiteX5" fmla="*/ 236154 w 472308"/>
              <a:gd name="connsiteY5" fmla="*/ 450263 h 600350"/>
              <a:gd name="connsiteX6" fmla="*/ 0 w 472308"/>
              <a:gd name="connsiteY6" fmla="*/ 450263 h 600350"/>
              <a:gd name="connsiteX7" fmla="*/ 0 w 472308"/>
              <a:gd name="connsiteY7" fmla="*/ 150088 h 6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308" h="600350" fill="none" extrusionOk="0">
                <a:moveTo>
                  <a:pt x="0" y="150088"/>
                </a:moveTo>
                <a:cubicBezTo>
                  <a:pt x="64049" y="125350"/>
                  <a:pt x="168177" y="154609"/>
                  <a:pt x="236154" y="150088"/>
                </a:cubicBezTo>
                <a:cubicBezTo>
                  <a:pt x="235508" y="81894"/>
                  <a:pt x="244682" y="43256"/>
                  <a:pt x="236154" y="0"/>
                </a:cubicBezTo>
                <a:cubicBezTo>
                  <a:pt x="335277" y="64479"/>
                  <a:pt x="357156" y="227770"/>
                  <a:pt x="472308" y="300175"/>
                </a:cubicBezTo>
                <a:cubicBezTo>
                  <a:pt x="383220" y="467803"/>
                  <a:pt x="295245" y="456419"/>
                  <a:pt x="236154" y="600350"/>
                </a:cubicBezTo>
                <a:cubicBezTo>
                  <a:pt x="221451" y="551651"/>
                  <a:pt x="251127" y="501893"/>
                  <a:pt x="236154" y="450263"/>
                </a:cubicBezTo>
                <a:cubicBezTo>
                  <a:pt x="177812" y="453585"/>
                  <a:pt x="70235" y="441328"/>
                  <a:pt x="0" y="450263"/>
                </a:cubicBezTo>
                <a:cubicBezTo>
                  <a:pt x="-26309" y="349969"/>
                  <a:pt x="2565" y="263510"/>
                  <a:pt x="0" y="150088"/>
                </a:cubicBezTo>
                <a:close/>
              </a:path>
              <a:path w="472308" h="600350" stroke="0" extrusionOk="0">
                <a:moveTo>
                  <a:pt x="0" y="150088"/>
                </a:moveTo>
                <a:cubicBezTo>
                  <a:pt x="89351" y="142198"/>
                  <a:pt x="126582" y="150140"/>
                  <a:pt x="236154" y="150088"/>
                </a:cubicBezTo>
                <a:cubicBezTo>
                  <a:pt x="224045" y="90448"/>
                  <a:pt x="246779" y="35666"/>
                  <a:pt x="236154" y="0"/>
                </a:cubicBezTo>
                <a:cubicBezTo>
                  <a:pt x="372937" y="105187"/>
                  <a:pt x="393759" y="202047"/>
                  <a:pt x="472308" y="300175"/>
                </a:cubicBezTo>
                <a:cubicBezTo>
                  <a:pt x="401748" y="430783"/>
                  <a:pt x="266424" y="496646"/>
                  <a:pt x="236154" y="600350"/>
                </a:cubicBezTo>
                <a:cubicBezTo>
                  <a:pt x="226886" y="548015"/>
                  <a:pt x="239066" y="505178"/>
                  <a:pt x="236154" y="450263"/>
                </a:cubicBezTo>
                <a:cubicBezTo>
                  <a:pt x="147933" y="453146"/>
                  <a:pt x="106681" y="442467"/>
                  <a:pt x="0" y="450263"/>
                </a:cubicBezTo>
                <a:cubicBezTo>
                  <a:pt x="-1098" y="373023"/>
                  <a:pt x="26322" y="290802"/>
                  <a:pt x="0" y="1500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942765084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EC21D62-8489-77EF-7033-17C3E1DA4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246" y="1696345"/>
            <a:ext cx="4525177" cy="70897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F9E5C13-D890-2883-061D-A9C0192CCFD6}"/>
              </a:ext>
            </a:extLst>
          </p:cNvPr>
          <p:cNvSpPr/>
          <p:nvPr/>
        </p:nvSpPr>
        <p:spPr>
          <a:xfrm>
            <a:off x="3152440" y="2768643"/>
            <a:ext cx="472308" cy="600350"/>
          </a:xfrm>
          <a:custGeom>
            <a:avLst/>
            <a:gdLst>
              <a:gd name="connsiteX0" fmla="*/ 0 w 472308"/>
              <a:gd name="connsiteY0" fmla="*/ 150088 h 600350"/>
              <a:gd name="connsiteX1" fmla="*/ 236154 w 472308"/>
              <a:gd name="connsiteY1" fmla="*/ 150088 h 600350"/>
              <a:gd name="connsiteX2" fmla="*/ 236154 w 472308"/>
              <a:gd name="connsiteY2" fmla="*/ 0 h 600350"/>
              <a:gd name="connsiteX3" fmla="*/ 472308 w 472308"/>
              <a:gd name="connsiteY3" fmla="*/ 300175 h 600350"/>
              <a:gd name="connsiteX4" fmla="*/ 236154 w 472308"/>
              <a:gd name="connsiteY4" fmla="*/ 600350 h 600350"/>
              <a:gd name="connsiteX5" fmla="*/ 236154 w 472308"/>
              <a:gd name="connsiteY5" fmla="*/ 450263 h 600350"/>
              <a:gd name="connsiteX6" fmla="*/ 0 w 472308"/>
              <a:gd name="connsiteY6" fmla="*/ 450263 h 600350"/>
              <a:gd name="connsiteX7" fmla="*/ 0 w 472308"/>
              <a:gd name="connsiteY7" fmla="*/ 150088 h 6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308" h="600350" fill="none" extrusionOk="0">
                <a:moveTo>
                  <a:pt x="0" y="150088"/>
                </a:moveTo>
                <a:cubicBezTo>
                  <a:pt x="64049" y="125350"/>
                  <a:pt x="168177" y="154609"/>
                  <a:pt x="236154" y="150088"/>
                </a:cubicBezTo>
                <a:cubicBezTo>
                  <a:pt x="235508" y="81894"/>
                  <a:pt x="244682" y="43256"/>
                  <a:pt x="236154" y="0"/>
                </a:cubicBezTo>
                <a:cubicBezTo>
                  <a:pt x="335277" y="64479"/>
                  <a:pt x="357156" y="227770"/>
                  <a:pt x="472308" y="300175"/>
                </a:cubicBezTo>
                <a:cubicBezTo>
                  <a:pt x="383220" y="467803"/>
                  <a:pt x="295245" y="456419"/>
                  <a:pt x="236154" y="600350"/>
                </a:cubicBezTo>
                <a:cubicBezTo>
                  <a:pt x="221451" y="551651"/>
                  <a:pt x="251127" y="501893"/>
                  <a:pt x="236154" y="450263"/>
                </a:cubicBezTo>
                <a:cubicBezTo>
                  <a:pt x="177812" y="453585"/>
                  <a:pt x="70235" y="441328"/>
                  <a:pt x="0" y="450263"/>
                </a:cubicBezTo>
                <a:cubicBezTo>
                  <a:pt x="-26309" y="349969"/>
                  <a:pt x="2565" y="263510"/>
                  <a:pt x="0" y="150088"/>
                </a:cubicBezTo>
                <a:close/>
              </a:path>
              <a:path w="472308" h="600350" stroke="0" extrusionOk="0">
                <a:moveTo>
                  <a:pt x="0" y="150088"/>
                </a:moveTo>
                <a:cubicBezTo>
                  <a:pt x="89351" y="142198"/>
                  <a:pt x="126582" y="150140"/>
                  <a:pt x="236154" y="150088"/>
                </a:cubicBezTo>
                <a:cubicBezTo>
                  <a:pt x="224045" y="90448"/>
                  <a:pt x="246779" y="35666"/>
                  <a:pt x="236154" y="0"/>
                </a:cubicBezTo>
                <a:cubicBezTo>
                  <a:pt x="372937" y="105187"/>
                  <a:pt x="393759" y="202047"/>
                  <a:pt x="472308" y="300175"/>
                </a:cubicBezTo>
                <a:cubicBezTo>
                  <a:pt x="401748" y="430783"/>
                  <a:pt x="266424" y="496646"/>
                  <a:pt x="236154" y="600350"/>
                </a:cubicBezTo>
                <a:cubicBezTo>
                  <a:pt x="226886" y="548015"/>
                  <a:pt x="239066" y="505178"/>
                  <a:pt x="236154" y="450263"/>
                </a:cubicBezTo>
                <a:cubicBezTo>
                  <a:pt x="147933" y="453146"/>
                  <a:pt x="106681" y="442467"/>
                  <a:pt x="0" y="450263"/>
                </a:cubicBezTo>
                <a:cubicBezTo>
                  <a:pt x="-1098" y="373023"/>
                  <a:pt x="26322" y="290802"/>
                  <a:pt x="0" y="1500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942765084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8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154" y="110736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68424" y="6519446"/>
            <a:ext cx="110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370328-41B2-EE96-176A-607966861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291" y="1683227"/>
            <a:ext cx="4038709" cy="3755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139993" y="1962666"/>
            <a:ext cx="461916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Aft>
                <a:spcPts val="1200"/>
              </a:spcAft>
            </a:pPr>
            <a:r>
              <a:rPr lang="en-GB" sz="2400">
                <a:solidFill>
                  <a:srgbClr val="1A1C59"/>
                </a:solidFill>
              </a:rPr>
              <a:t>Many </a:t>
            </a:r>
            <a:r>
              <a:rPr lang="en-GB" sz="2400" b="1" dirty="0">
                <a:solidFill>
                  <a:srgbClr val="1A1C59"/>
                </a:solidFill>
              </a:rPr>
              <a:t>factors </a:t>
            </a:r>
            <a:r>
              <a:rPr lang="en-GB" sz="2400" dirty="0">
                <a:solidFill>
                  <a:srgbClr val="1A1C59"/>
                </a:solidFill>
              </a:rPr>
              <a:t>affect </a:t>
            </a:r>
            <a:br>
              <a:rPr lang="en-GB" sz="2400" dirty="0">
                <a:solidFill>
                  <a:srgbClr val="1A1C59"/>
                </a:solidFill>
              </a:rPr>
            </a:br>
            <a:r>
              <a:rPr lang="en-GB" sz="2400" dirty="0">
                <a:solidFill>
                  <a:srgbClr val="1A1C59"/>
                </a:solidFill>
              </a:rPr>
              <a:t>our ability to thrive.</a:t>
            </a:r>
          </a:p>
          <a:p>
            <a:pPr marL="180000">
              <a:spcAft>
                <a:spcPts val="1800"/>
              </a:spcAft>
            </a:pPr>
            <a:r>
              <a:rPr lang="en-GB" sz="2400" dirty="0">
                <a:solidFill>
                  <a:srgbClr val="1A1C59"/>
                </a:solidFill>
              </a:rPr>
              <a:t>Some are </a:t>
            </a:r>
            <a:r>
              <a:rPr lang="en-GB" sz="2400" b="1" dirty="0">
                <a:solidFill>
                  <a:srgbClr val="1A1C59"/>
                </a:solidFill>
              </a:rPr>
              <a:t>outside</a:t>
            </a:r>
            <a:r>
              <a:rPr lang="en-GB" sz="2400" dirty="0">
                <a:solidFill>
                  <a:srgbClr val="1A1C59"/>
                </a:solidFill>
              </a:rPr>
              <a:t> of your </a:t>
            </a:r>
            <a:br>
              <a:rPr lang="en-GB" sz="2400" dirty="0">
                <a:solidFill>
                  <a:srgbClr val="1A1C59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circle of </a:t>
            </a:r>
            <a:r>
              <a:rPr lang="en-GB" sz="2400" b="1">
                <a:solidFill>
                  <a:srgbClr val="002060"/>
                </a:solidFill>
              </a:rPr>
              <a:t>control</a:t>
            </a:r>
            <a:r>
              <a:rPr lang="en-GB" sz="2400">
                <a:solidFill>
                  <a:srgbClr val="1A1C59"/>
                </a:solidFill>
              </a:rPr>
              <a:t> and </a:t>
            </a:r>
            <a:r>
              <a:rPr lang="en-GB" sz="2400" dirty="0">
                <a:solidFill>
                  <a:srgbClr val="1A1C59"/>
                </a:solidFill>
              </a:rPr>
              <a:t>some are </a:t>
            </a:r>
            <a:br>
              <a:rPr lang="en-GB" sz="2400" dirty="0">
                <a:solidFill>
                  <a:srgbClr val="1A1C59"/>
                </a:solidFill>
              </a:rPr>
            </a:br>
            <a:r>
              <a:rPr lang="en-GB" sz="2400" b="1" dirty="0">
                <a:solidFill>
                  <a:srgbClr val="1A1C59"/>
                </a:solidFill>
              </a:rPr>
              <a:t>within</a:t>
            </a:r>
            <a:r>
              <a:rPr lang="en-GB" sz="2400" dirty="0">
                <a:solidFill>
                  <a:srgbClr val="1A1C59"/>
                </a:solidFill>
              </a:rPr>
              <a:t> your</a:t>
            </a:r>
            <a:r>
              <a:rPr lang="en-GB" sz="2400" b="1" dirty="0">
                <a:solidFill>
                  <a:srgbClr val="1A1C59"/>
                </a:solidFill>
              </a:rPr>
              <a:t> circle of control.</a:t>
            </a:r>
          </a:p>
          <a:p>
            <a:pPr marL="180000">
              <a:spcAft>
                <a:spcPts val="1200"/>
              </a:spcAft>
            </a:pPr>
            <a:r>
              <a:rPr lang="en-GB" sz="2400" dirty="0">
                <a:solidFill>
                  <a:srgbClr val="1A1C59"/>
                </a:solidFill>
              </a:rPr>
              <a:t>What factors are </a:t>
            </a:r>
            <a:r>
              <a:rPr lang="en-GB" sz="2400" b="1" dirty="0">
                <a:solidFill>
                  <a:srgbClr val="1A1C59"/>
                </a:solidFill>
              </a:rPr>
              <a:t>outside</a:t>
            </a:r>
            <a:r>
              <a:rPr lang="en-GB" sz="2400" dirty="0">
                <a:solidFill>
                  <a:srgbClr val="1A1C59"/>
                </a:solidFill>
              </a:rPr>
              <a:t> of your circle of </a:t>
            </a:r>
            <a:r>
              <a:rPr lang="en-GB" sz="2400">
                <a:solidFill>
                  <a:srgbClr val="1A1C59"/>
                </a:solidFill>
              </a:rPr>
              <a:t>control?</a:t>
            </a:r>
            <a:endParaRPr lang="en-GB" sz="2400" dirty="0">
              <a:solidFill>
                <a:srgbClr val="1A1C5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5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D3CFE1-B96A-4701-754B-24C31154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01" y="50119"/>
            <a:ext cx="8149701" cy="67577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66C7CA5-0B87-D717-6229-556D211AB2E3}"/>
              </a:ext>
            </a:extLst>
          </p:cNvPr>
          <p:cNvSpPr/>
          <p:nvPr/>
        </p:nvSpPr>
        <p:spPr>
          <a:xfrm>
            <a:off x="4720054" y="740464"/>
            <a:ext cx="2457636" cy="8795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/>
              <a:t>Family background</a:t>
            </a:r>
            <a:endParaRPr lang="LID4096" sz="24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6604AE-2244-0DF0-8A88-9C79E699CBBB}"/>
              </a:ext>
            </a:extLst>
          </p:cNvPr>
          <p:cNvSpPr/>
          <p:nvPr/>
        </p:nvSpPr>
        <p:spPr>
          <a:xfrm>
            <a:off x="2950994" y="896040"/>
            <a:ext cx="1855433" cy="8795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/>
              <a:t>World events</a:t>
            </a:r>
            <a:endParaRPr lang="LID4096" sz="24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EE8541-5609-CB03-8354-53784A410EB5}"/>
              </a:ext>
            </a:extLst>
          </p:cNvPr>
          <p:cNvSpPr/>
          <p:nvPr/>
        </p:nvSpPr>
        <p:spPr>
          <a:xfrm>
            <a:off x="1912307" y="1826802"/>
            <a:ext cx="2237172" cy="113230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Challenges of life</a:t>
            </a:r>
            <a:endParaRPr lang="LID4096" sz="2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973783-9925-713A-97CA-6B2B41991747}"/>
              </a:ext>
            </a:extLst>
          </p:cNvPr>
          <p:cNvSpPr/>
          <p:nvPr/>
        </p:nvSpPr>
        <p:spPr>
          <a:xfrm>
            <a:off x="1349407" y="3185042"/>
            <a:ext cx="2237173" cy="113230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/>
              <a:t>Other people’s </a:t>
            </a:r>
            <a:r>
              <a:rPr lang="en-US" sz="2400" b="1"/>
              <a:t>behaviour</a:t>
            </a:r>
            <a:endParaRPr lang="LID4096" sz="24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0986B4-9290-0C20-4E4C-23FCE2C78B85}"/>
              </a:ext>
            </a:extLst>
          </p:cNvPr>
          <p:cNvSpPr/>
          <p:nvPr/>
        </p:nvSpPr>
        <p:spPr>
          <a:xfrm>
            <a:off x="2103177" y="4751922"/>
            <a:ext cx="1855433" cy="113230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/>
              <a:t>Other people’s opinions</a:t>
            </a:r>
            <a:endParaRPr lang="LID4096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BEAC2-4A98-2566-7BCC-4FF06EECEE66}"/>
              </a:ext>
            </a:extLst>
          </p:cNvPr>
          <p:cNvSpPr txBox="1"/>
          <p:nvPr/>
        </p:nvSpPr>
        <p:spPr>
          <a:xfrm>
            <a:off x="-40340" y="6519446"/>
            <a:ext cx="1034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27</a:t>
            </a:r>
          </a:p>
        </p:txBody>
      </p:sp>
    </p:spTree>
    <p:extLst>
      <p:ext uri="{BB962C8B-B14F-4D97-AF65-F5344CB8AC3E}">
        <p14:creationId xmlns:p14="http://schemas.microsoft.com/office/powerpoint/2010/main" val="3948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D47BEE-50B9-8C23-349C-AD69DB086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595" y="1408677"/>
            <a:ext cx="5105730" cy="47011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192099" y="1408677"/>
            <a:ext cx="29608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>
                <a:solidFill>
                  <a:srgbClr val="1A1C59"/>
                </a:solidFill>
              </a:rPr>
              <a:t>Let’s </a:t>
            </a:r>
            <a:r>
              <a:rPr lang="en-GB" sz="2400" dirty="0">
                <a:solidFill>
                  <a:srgbClr val="1A1C59"/>
                </a:solidFill>
              </a:rPr>
              <a:t>look at the </a:t>
            </a:r>
            <a:r>
              <a:rPr lang="en-GB" sz="2400" b="1" dirty="0">
                <a:solidFill>
                  <a:srgbClr val="1A1C59"/>
                </a:solidFill>
              </a:rPr>
              <a:t>types of factors </a:t>
            </a:r>
            <a:r>
              <a:rPr lang="en-GB" sz="2400" dirty="0">
                <a:solidFill>
                  <a:srgbClr val="1A1C59"/>
                </a:solidFill>
              </a:rPr>
              <a:t>that are </a:t>
            </a:r>
            <a:br>
              <a:rPr lang="en-GB" sz="2400" dirty="0">
                <a:solidFill>
                  <a:srgbClr val="1A1C59"/>
                </a:solidFill>
              </a:rPr>
            </a:br>
            <a:r>
              <a:rPr lang="en-GB" sz="2400" b="1" dirty="0">
                <a:solidFill>
                  <a:srgbClr val="1A1C59"/>
                </a:solidFill>
              </a:rPr>
              <a:t>within </a:t>
            </a:r>
            <a:r>
              <a:rPr lang="en-GB" sz="2400" dirty="0">
                <a:solidFill>
                  <a:srgbClr val="1A1C59"/>
                </a:solidFill>
              </a:rPr>
              <a:t>our </a:t>
            </a:r>
            <a:r>
              <a:rPr lang="en-GB" sz="2400" b="1" dirty="0">
                <a:solidFill>
                  <a:srgbClr val="1A1C59"/>
                </a:solidFill>
              </a:rPr>
              <a:t>circle of control.</a:t>
            </a:r>
          </a:p>
          <a:p>
            <a:pPr>
              <a:spcAft>
                <a:spcPts val="1200"/>
              </a:spcAft>
            </a:pPr>
            <a:r>
              <a:rPr lang="en-GB" sz="2400" b="1" i="1" dirty="0">
                <a:solidFill>
                  <a:srgbClr val="1A1C59"/>
                </a:solidFill>
              </a:rPr>
              <a:t>What do you think they might </a:t>
            </a:r>
            <a:r>
              <a:rPr lang="en-GB" sz="2400" b="1" i="1">
                <a:solidFill>
                  <a:srgbClr val="1A1C59"/>
                </a:solidFill>
              </a:rPr>
              <a:t>be?</a:t>
            </a:r>
            <a:endParaRPr lang="en-GB" sz="2400" dirty="0">
              <a:solidFill>
                <a:srgbClr val="1A1C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124285" y="6519446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D3CFE1-B96A-4701-754B-24C31154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280776"/>
            <a:ext cx="7848694" cy="650816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1056108-E3FE-F757-AC2A-D46193ABF688}"/>
              </a:ext>
            </a:extLst>
          </p:cNvPr>
          <p:cNvSpPr/>
          <p:nvPr/>
        </p:nvSpPr>
        <p:spPr>
          <a:xfrm>
            <a:off x="4853309" y="2276246"/>
            <a:ext cx="2191306" cy="71021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/>
              <a:t>My actions</a:t>
            </a:r>
            <a:endParaRPr lang="LID4096" sz="2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1AE8CA-5D35-7A89-356C-69AD110F93BB}"/>
              </a:ext>
            </a:extLst>
          </p:cNvPr>
          <p:cNvSpPr/>
          <p:nvPr/>
        </p:nvSpPr>
        <p:spPr>
          <a:xfrm>
            <a:off x="3736296" y="2873682"/>
            <a:ext cx="2516081" cy="11681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/>
              <a:t>How I respond to challenges</a:t>
            </a:r>
            <a:endParaRPr lang="LID4096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CBDCBE-E3F5-08F1-29A9-6F375D35200E}"/>
              </a:ext>
            </a:extLst>
          </p:cNvPr>
          <p:cNvSpPr/>
          <p:nvPr/>
        </p:nvSpPr>
        <p:spPr>
          <a:xfrm>
            <a:off x="3640767" y="4041837"/>
            <a:ext cx="2425084" cy="8369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/>
              <a:t>How I treat myself</a:t>
            </a:r>
            <a:endParaRPr lang="LID4096" sz="2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C3362C-1821-D263-C494-90BE7DE6D4F4}"/>
              </a:ext>
            </a:extLst>
          </p:cNvPr>
          <p:cNvSpPr/>
          <p:nvPr/>
        </p:nvSpPr>
        <p:spPr>
          <a:xfrm>
            <a:off x="5771497" y="3828779"/>
            <a:ext cx="2309674" cy="9586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/>
              <a:t>How I treat others</a:t>
            </a:r>
            <a:endParaRPr lang="LID4096" sz="24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FD56FA-3A41-2F62-716B-5C730F1545B8}"/>
              </a:ext>
            </a:extLst>
          </p:cNvPr>
          <p:cNvSpPr/>
          <p:nvPr/>
        </p:nvSpPr>
        <p:spPr>
          <a:xfrm>
            <a:off x="3998874" y="4825044"/>
            <a:ext cx="2370612" cy="11305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My mindset and attitude</a:t>
            </a:r>
            <a:endParaRPr lang="LID4096" sz="2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BE1AA7-DECD-90F7-6732-468BB57EDB5E}"/>
              </a:ext>
            </a:extLst>
          </p:cNvPr>
          <p:cNvSpPr/>
          <p:nvPr/>
        </p:nvSpPr>
        <p:spPr>
          <a:xfrm>
            <a:off x="5889865" y="2873682"/>
            <a:ext cx="2191306" cy="9586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My effort</a:t>
            </a:r>
            <a:endParaRPr lang="LID4096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A1DFF-D7B8-78FE-B33C-D402A150BD6A}"/>
              </a:ext>
            </a:extLst>
          </p:cNvPr>
          <p:cNvSpPr txBox="1"/>
          <p:nvPr/>
        </p:nvSpPr>
        <p:spPr>
          <a:xfrm>
            <a:off x="-40339" y="6519446"/>
            <a:ext cx="102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29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D83BC6-A7C2-4103-5F57-B35CCAC2E126}"/>
              </a:ext>
            </a:extLst>
          </p:cNvPr>
          <p:cNvSpPr/>
          <p:nvPr/>
        </p:nvSpPr>
        <p:spPr>
          <a:xfrm>
            <a:off x="5991876" y="4639274"/>
            <a:ext cx="2571741" cy="99051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/>
              <a:t>How I use my coping skills</a:t>
            </a:r>
            <a:endParaRPr lang="LID4096" sz="2400" b="1" dirty="0"/>
          </a:p>
        </p:txBody>
      </p:sp>
    </p:spTree>
    <p:extLst>
      <p:ext uri="{BB962C8B-B14F-4D97-AF65-F5344CB8AC3E}">
        <p14:creationId xmlns:p14="http://schemas.microsoft.com/office/powerpoint/2010/main" val="37219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8809" y="-4270"/>
            <a:ext cx="7255275" cy="1325563"/>
          </a:xfrm>
          <a:custGeom>
            <a:avLst/>
            <a:gdLst>
              <a:gd name="connsiteX0" fmla="*/ 0 w 7255275"/>
              <a:gd name="connsiteY0" fmla="*/ 0 h 1325563"/>
              <a:gd name="connsiteX1" fmla="*/ 703204 w 7255275"/>
              <a:gd name="connsiteY1" fmla="*/ 0 h 1325563"/>
              <a:gd name="connsiteX2" fmla="*/ 1261302 w 7255275"/>
              <a:gd name="connsiteY2" fmla="*/ 0 h 1325563"/>
              <a:gd name="connsiteX3" fmla="*/ 1819400 w 7255275"/>
              <a:gd name="connsiteY3" fmla="*/ 0 h 1325563"/>
              <a:gd name="connsiteX4" fmla="*/ 2304945 w 7255275"/>
              <a:gd name="connsiteY4" fmla="*/ 0 h 1325563"/>
              <a:gd name="connsiteX5" fmla="*/ 2935596 w 7255275"/>
              <a:gd name="connsiteY5" fmla="*/ 0 h 1325563"/>
              <a:gd name="connsiteX6" fmla="*/ 3638799 w 7255275"/>
              <a:gd name="connsiteY6" fmla="*/ 0 h 1325563"/>
              <a:gd name="connsiteX7" fmla="*/ 4269450 w 7255275"/>
              <a:gd name="connsiteY7" fmla="*/ 0 h 1325563"/>
              <a:gd name="connsiteX8" fmla="*/ 4827548 w 7255275"/>
              <a:gd name="connsiteY8" fmla="*/ 0 h 1325563"/>
              <a:gd name="connsiteX9" fmla="*/ 5385646 w 7255275"/>
              <a:gd name="connsiteY9" fmla="*/ 0 h 1325563"/>
              <a:gd name="connsiteX10" fmla="*/ 5798639 w 7255275"/>
              <a:gd name="connsiteY10" fmla="*/ 0 h 1325563"/>
              <a:gd name="connsiteX11" fmla="*/ 6429290 w 7255275"/>
              <a:gd name="connsiteY11" fmla="*/ 0 h 1325563"/>
              <a:gd name="connsiteX12" fmla="*/ 7255275 w 7255275"/>
              <a:gd name="connsiteY12" fmla="*/ 0 h 1325563"/>
              <a:gd name="connsiteX13" fmla="*/ 7255275 w 7255275"/>
              <a:gd name="connsiteY13" fmla="*/ 468366 h 1325563"/>
              <a:gd name="connsiteX14" fmla="*/ 7255275 w 7255275"/>
              <a:gd name="connsiteY14" fmla="*/ 883709 h 1325563"/>
              <a:gd name="connsiteX15" fmla="*/ 7255275 w 7255275"/>
              <a:gd name="connsiteY15" fmla="*/ 1325563 h 1325563"/>
              <a:gd name="connsiteX16" fmla="*/ 6697177 w 7255275"/>
              <a:gd name="connsiteY16" fmla="*/ 1325563 h 1325563"/>
              <a:gd name="connsiteX17" fmla="*/ 6356737 w 7255275"/>
              <a:gd name="connsiteY17" fmla="*/ 1325563 h 1325563"/>
              <a:gd name="connsiteX18" fmla="*/ 5726086 w 7255275"/>
              <a:gd name="connsiteY18" fmla="*/ 1325563 h 1325563"/>
              <a:gd name="connsiteX19" fmla="*/ 5313094 w 7255275"/>
              <a:gd name="connsiteY19" fmla="*/ 1325563 h 1325563"/>
              <a:gd name="connsiteX20" fmla="*/ 4972654 w 7255275"/>
              <a:gd name="connsiteY20" fmla="*/ 1325563 h 1325563"/>
              <a:gd name="connsiteX21" fmla="*/ 4632214 w 7255275"/>
              <a:gd name="connsiteY21" fmla="*/ 1325563 h 1325563"/>
              <a:gd name="connsiteX22" fmla="*/ 4291774 w 7255275"/>
              <a:gd name="connsiteY22" fmla="*/ 1325563 h 1325563"/>
              <a:gd name="connsiteX23" fmla="*/ 3588571 w 7255275"/>
              <a:gd name="connsiteY23" fmla="*/ 1325563 h 1325563"/>
              <a:gd name="connsiteX24" fmla="*/ 3175578 w 7255275"/>
              <a:gd name="connsiteY24" fmla="*/ 1325563 h 1325563"/>
              <a:gd name="connsiteX25" fmla="*/ 2835138 w 7255275"/>
              <a:gd name="connsiteY25" fmla="*/ 1325563 h 1325563"/>
              <a:gd name="connsiteX26" fmla="*/ 2131935 w 7255275"/>
              <a:gd name="connsiteY26" fmla="*/ 1325563 h 1325563"/>
              <a:gd name="connsiteX27" fmla="*/ 1718942 w 7255275"/>
              <a:gd name="connsiteY27" fmla="*/ 1325563 h 1325563"/>
              <a:gd name="connsiteX28" fmla="*/ 1233397 w 7255275"/>
              <a:gd name="connsiteY28" fmla="*/ 1325563 h 1325563"/>
              <a:gd name="connsiteX29" fmla="*/ 820404 w 7255275"/>
              <a:gd name="connsiteY29" fmla="*/ 1325563 h 1325563"/>
              <a:gd name="connsiteX30" fmla="*/ 0 w 7255275"/>
              <a:gd name="connsiteY30" fmla="*/ 1325563 h 1325563"/>
              <a:gd name="connsiteX31" fmla="*/ 0 w 7255275"/>
              <a:gd name="connsiteY31" fmla="*/ 910220 h 1325563"/>
              <a:gd name="connsiteX32" fmla="*/ 0 w 7255275"/>
              <a:gd name="connsiteY32" fmla="*/ 494877 h 1325563"/>
              <a:gd name="connsiteX33" fmla="*/ 0 w 7255275"/>
              <a:gd name="connsiteY33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55275" h="1325563" fill="none" extrusionOk="0">
                <a:moveTo>
                  <a:pt x="0" y="0"/>
                </a:moveTo>
                <a:cubicBezTo>
                  <a:pt x="158753" y="-35323"/>
                  <a:pt x="422520" y="80152"/>
                  <a:pt x="703204" y="0"/>
                </a:cubicBezTo>
                <a:cubicBezTo>
                  <a:pt x="983888" y="-80152"/>
                  <a:pt x="1100507" y="37134"/>
                  <a:pt x="1261302" y="0"/>
                </a:cubicBezTo>
                <a:cubicBezTo>
                  <a:pt x="1422097" y="-37134"/>
                  <a:pt x="1699299" y="27794"/>
                  <a:pt x="1819400" y="0"/>
                </a:cubicBezTo>
                <a:cubicBezTo>
                  <a:pt x="1939501" y="-27794"/>
                  <a:pt x="2096692" y="15211"/>
                  <a:pt x="2304945" y="0"/>
                </a:cubicBezTo>
                <a:cubicBezTo>
                  <a:pt x="2513198" y="-15211"/>
                  <a:pt x="2700629" y="17847"/>
                  <a:pt x="2935596" y="0"/>
                </a:cubicBezTo>
                <a:cubicBezTo>
                  <a:pt x="3170563" y="-17847"/>
                  <a:pt x="3327357" y="20394"/>
                  <a:pt x="3638799" y="0"/>
                </a:cubicBezTo>
                <a:cubicBezTo>
                  <a:pt x="3950241" y="-20394"/>
                  <a:pt x="4043021" y="19001"/>
                  <a:pt x="4269450" y="0"/>
                </a:cubicBezTo>
                <a:cubicBezTo>
                  <a:pt x="4495879" y="-19001"/>
                  <a:pt x="4656042" y="34969"/>
                  <a:pt x="4827548" y="0"/>
                </a:cubicBezTo>
                <a:cubicBezTo>
                  <a:pt x="4999054" y="-34969"/>
                  <a:pt x="5249653" y="45195"/>
                  <a:pt x="5385646" y="0"/>
                </a:cubicBezTo>
                <a:cubicBezTo>
                  <a:pt x="5521639" y="-45195"/>
                  <a:pt x="5664602" y="6134"/>
                  <a:pt x="5798639" y="0"/>
                </a:cubicBezTo>
                <a:cubicBezTo>
                  <a:pt x="5932676" y="-6134"/>
                  <a:pt x="6300701" y="42030"/>
                  <a:pt x="6429290" y="0"/>
                </a:cubicBezTo>
                <a:cubicBezTo>
                  <a:pt x="6557879" y="-42030"/>
                  <a:pt x="7028842" y="86720"/>
                  <a:pt x="7255275" y="0"/>
                </a:cubicBezTo>
                <a:cubicBezTo>
                  <a:pt x="7292631" y="119883"/>
                  <a:pt x="7247548" y="240250"/>
                  <a:pt x="7255275" y="468366"/>
                </a:cubicBezTo>
                <a:cubicBezTo>
                  <a:pt x="7263002" y="696482"/>
                  <a:pt x="7207128" y="715063"/>
                  <a:pt x="7255275" y="883709"/>
                </a:cubicBezTo>
                <a:cubicBezTo>
                  <a:pt x="7303422" y="1052355"/>
                  <a:pt x="7244751" y="1229845"/>
                  <a:pt x="7255275" y="1325563"/>
                </a:cubicBezTo>
                <a:cubicBezTo>
                  <a:pt x="7024370" y="1363009"/>
                  <a:pt x="6852845" y="1291715"/>
                  <a:pt x="6697177" y="1325563"/>
                </a:cubicBezTo>
                <a:cubicBezTo>
                  <a:pt x="6541509" y="1359411"/>
                  <a:pt x="6473852" y="1312629"/>
                  <a:pt x="6356737" y="1325563"/>
                </a:cubicBezTo>
                <a:cubicBezTo>
                  <a:pt x="6239622" y="1338497"/>
                  <a:pt x="6021164" y="1301853"/>
                  <a:pt x="5726086" y="1325563"/>
                </a:cubicBezTo>
                <a:cubicBezTo>
                  <a:pt x="5431008" y="1349273"/>
                  <a:pt x="5478174" y="1301242"/>
                  <a:pt x="5313094" y="1325563"/>
                </a:cubicBezTo>
                <a:cubicBezTo>
                  <a:pt x="5148014" y="1349884"/>
                  <a:pt x="5092514" y="1297888"/>
                  <a:pt x="4972654" y="1325563"/>
                </a:cubicBezTo>
                <a:cubicBezTo>
                  <a:pt x="4852794" y="1353238"/>
                  <a:pt x="4774187" y="1287379"/>
                  <a:pt x="4632214" y="1325563"/>
                </a:cubicBezTo>
                <a:cubicBezTo>
                  <a:pt x="4490241" y="1363747"/>
                  <a:pt x="4405635" y="1284734"/>
                  <a:pt x="4291774" y="1325563"/>
                </a:cubicBezTo>
                <a:cubicBezTo>
                  <a:pt x="4177913" y="1366392"/>
                  <a:pt x="3874460" y="1272083"/>
                  <a:pt x="3588571" y="1325563"/>
                </a:cubicBezTo>
                <a:cubicBezTo>
                  <a:pt x="3302682" y="1379043"/>
                  <a:pt x="3329039" y="1297277"/>
                  <a:pt x="3175578" y="1325563"/>
                </a:cubicBezTo>
                <a:cubicBezTo>
                  <a:pt x="3022117" y="1353849"/>
                  <a:pt x="2940868" y="1301491"/>
                  <a:pt x="2835138" y="1325563"/>
                </a:cubicBezTo>
                <a:cubicBezTo>
                  <a:pt x="2729408" y="1349635"/>
                  <a:pt x="2286094" y="1243119"/>
                  <a:pt x="2131935" y="1325563"/>
                </a:cubicBezTo>
                <a:cubicBezTo>
                  <a:pt x="1977776" y="1408007"/>
                  <a:pt x="1845651" y="1280289"/>
                  <a:pt x="1718942" y="1325563"/>
                </a:cubicBezTo>
                <a:cubicBezTo>
                  <a:pt x="1592233" y="1370837"/>
                  <a:pt x="1412564" y="1278277"/>
                  <a:pt x="1233397" y="1325563"/>
                </a:cubicBezTo>
                <a:cubicBezTo>
                  <a:pt x="1054230" y="1372849"/>
                  <a:pt x="968684" y="1291327"/>
                  <a:pt x="820404" y="1325563"/>
                </a:cubicBezTo>
                <a:cubicBezTo>
                  <a:pt x="672124" y="1359799"/>
                  <a:pt x="310297" y="1255147"/>
                  <a:pt x="0" y="1325563"/>
                </a:cubicBezTo>
                <a:cubicBezTo>
                  <a:pt x="-4693" y="1159930"/>
                  <a:pt x="39078" y="1102488"/>
                  <a:pt x="0" y="910220"/>
                </a:cubicBezTo>
                <a:cubicBezTo>
                  <a:pt x="-39078" y="717952"/>
                  <a:pt x="41194" y="578218"/>
                  <a:pt x="0" y="494877"/>
                </a:cubicBezTo>
                <a:cubicBezTo>
                  <a:pt x="-41194" y="411536"/>
                  <a:pt x="38966" y="139285"/>
                  <a:pt x="0" y="0"/>
                </a:cubicBezTo>
                <a:close/>
              </a:path>
              <a:path w="7255275" h="1325563" stroke="0" extrusionOk="0">
                <a:moveTo>
                  <a:pt x="0" y="0"/>
                </a:moveTo>
                <a:cubicBezTo>
                  <a:pt x="162539" y="-11114"/>
                  <a:pt x="222350" y="3845"/>
                  <a:pt x="340440" y="0"/>
                </a:cubicBezTo>
                <a:cubicBezTo>
                  <a:pt x="458530" y="-3845"/>
                  <a:pt x="705166" y="43202"/>
                  <a:pt x="898538" y="0"/>
                </a:cubicBezTo>
                <a:cubicBezTo>
                  <a:pt x="1091910" y="-43202"/>
                  <a:pt x="1407975" y="43761"/>
                  <a:pt x="1601741" y="0"/>
                </a:cubicBezTo>
                <a:cubicBezTo>
                  <a:pt x="1795507" y="-43761"/>
                  <a:pt x="1888283" y="31166"/>
                  <a:pt x="2087287" y="0"/>
                </a:cubicBezTo>
                <a:cubicBezTo>
                  <a:pt x="2286291" y="-31166"/>
                  <a:pt x="2330908" y="32070"/>
                  <a:pt x="2572832" y="0"/>
                </a:cubicBezTo>
                <a:cubicBezTo>
                  <a:pt x="2814756" y="-32070"/>
                  <a:pt x="2917253" y="72212"/>
                  <a:pt x="3203483" y="0"/>
                </a:cubicBezTo>
                <a:cubicBezTo>
                  <a:pt x="3489713" y="-72212"/>
                  <a:pt x="3464881" y="30049"/>
                  <a:pt x="3543923" y="0"/>
                </a:cubicBezTo>
                <a:cubicBezTo>
                  <a:pt x="3622965" y="-30049"/>
                  <a:pt x="3911756" y="37210"/>
                  <a:pt x="4102021" y="0"/>
                </a:cubicBezTo>
                <a:cubicBezTo>
                  <a:pt x="4292286" y="-37210"/>
                  <a:pt x="4647287" y="56284"/>
                  <a:pt x="4805224" y="0"/>
                </a:cubicBezTo>
                <a:cubicBezTo>
                  <a:pt x="4963161" y="-56284"/>
                  <a:pt x="5168503" y="53206"/>
                  <a:pt x="5290770" y="0"/>
                </a:cubicBezTo>
                <a:cubicBezTo>
                  <a:pt x="5413037" y="-53206"/>
                  <a:pt x="5635072" y="9037"/>
                  <a:pt x="5776315" y="0"/>
                </a:cubicBezTo>
                <a:cubicBezTo>
                  <a:pt x="5917558" y="-9037"/>
                  <a:pt x="6102078" y="46359"/>
                  <a:pt x="6189308" y="0"/>
                </a:cubicBezTo>
                <a:cubicBezTo>
                  <a:pt x="6276538" y="-46359"/>
                  <a:pt x="6412902" y="4468"/>
                  <a:pt x="6602300" y="0"/>
                </a:cubicBezTo>
                <a:cubicBezTo>
                  <a:pt x="6791698" y="-4468"/>
                  <a:pt x="6936970" y="18931"/>
                  <a:pt x="7255275" y="0"/>
                </a:cubicBezTo>
                <a:cubicBezTo>
                  <a:pt x="7273088" y="118439"/>
                  <a:pt x="7240391" y="320461"/>
                  <a:pt x="7255275" y="402087"/>
                </a:cubicBezTo>
                <a:cubicBezTo>
                  <a:pt x="7270159" y="483713"/>
                  <a:pt x="7248969" y="627686"/>
                  <a:pt x="7255275" y="817431"/>
                </a:cubicBezTo>
                <a:cubicBezTo>
                  <a:pt x="7261581" y="1007176"/>
                  <a:pt x="7248353" y="1098674"/>
                  <a:pt x="7255275" y="1325563"/>
                </a:cubicBezTo>
                <a:cubicBezTo>
                  <a:pt x="7109059" y="1390465"/>
                  <a:pt x="6918832" y="1296931"/>
                  <a:pt x="6624624" y="1325563"/>
                </a:cubicBezTo>
                <a:cubicBezTo>
                  <a:pt x="6330416" y="1354195"/>
                  <a:pt x="6418346" y="1325088"/>
                  <a:pt x="6284184" y="1325563"/>
                </a:cubicBezTo>
                <a:cubicBezTo>
                  <a:pt x="6150022" y="1326038"/>
                  <a:pt x="6008585" y="1321537"/>
                  <a:pt x="5798639" y="1325563"/>
                </a:cubicBezTo>
                <a:cubicBezTo>
                  <a:pt x="5588694" y="1329589"/>
                  <a:pt x="5353332" y="1294326"/>
                  <a:pt x="5167988" y="1325563"/>
                </a:cubicBezTo>
                <a:cubicBezTo>
                  <a:pt x="4982644" y="1356800"/>
                  <a:pt x="4668445" y="1281113"/>
                  <a:pt x="4537337" y="1325563"/>
                </a:cubicBezTo>
                <a:cubicBezTo>
                  <a:pt x="4406229" y="1370013"/>
                  <a:pt x="4319543" y="1292915"/>
                  <a:pt x="4196898" y="1325563"/>
                </a:cubicBezTo>
                <a:cubicBezTo>
                  <a:pt x="4074253" y="1358211"/>
                  <a:pt x="3687595" y="1313411"/>
                  <a:pt x="3493694" y="1325563"/>
                </a:cubicBezTo>
                <a:cubicBezTo>
                  <a:pt x="3299793" y="1337715"/>
                  <a:pt x="2969597" y="1310964"/>
                  <a:pt x="2790490" y="1325563"/>
                </a:cubicBezTo>
                <a:cubicBezTo>
                  <a:pt x="2611383" y="1340162"/>
                  <a:pt x="2596754" y="1313865"/>
                  <a:pt x="2450051" y="1325563"/>
                </a:cubicBezTo>
                <a:cubicBezTo>
                  <a:pt x="2303348" y="1337261"/>
                  <a:pt x="2230071" y="1291119"/>
                  <a:pt x="2037058" y="1325563"/>
                </a:cubicBezTo>
                <a:cubicBezTo>
                  <a:pt x="1844045" y="1360007"/>
                  <a:pt x="1754065" y="1303043"/>
                  <a:pt x="1478960" y="1325563"/>
                </a:cubicBezTo>
                <a:cubicBezTo>
                  <a:pt x="1203855" y="1348083"/>
                  <a:pt x="1035818" y="1321909"/>
                  <a:pt x="775756" y="1325563"/>
                </a:cubicBezTo>
                <a:cubicBezTo>
                  <a:pt x="515694" y="1329217"/>
                  <a:pt x="215325" y="1245814"/>
                  <a:pt x="0" y="1325563"/>
                </a:cubicBezTo>
                <a:cubicBezTo>
                  <a:pt x="-36621" y="1218330"/>
                  <a:pt x="19464" y="1071852"/>
                  <a:pt x="0" y="883709"/>
                </a:cubicBezTo>
                <a:cubicBezTo>
                  <a:pt x="-19464" y="695566"/>
                  <a:pt x="41932" y="604219"/>
                  <a:pt x="0" y="428599"/>
                </a:cubicBezTo>
                <a:cubicBezTo>
                  <a:pt x="-41932" y="252979"/>
                  <a:pt x="3798" y="12925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 </a:t>
            </a:r>
            <a:endParaRPr lang="en-IE" sz="3600" b="1" dirty="0">
              <a:solidFill>
                <a:srgbClr val="008341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78C33C-E3C0-4016-8663-DC61161D9994}"/>
              </a:ext>
            </a:extLst>
          </p:cNvPr>
          <p:cNvSpPr txBox="1">
            <a:spLocks/>
          </p:cNvSpPr>
          <p:nvPr/>
        </p:nvSpPr>
        <p:spPr>
          <a:xfrm>
            <a:off x="1108808" y="1831911"/>
            <a:ext cx="7065373" cy="3303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2400" b="1" dirty="0">
                <a:solidFill>
                  <a:srgbClr val="1A1C59"/>
                </a:solidFill>
              </a:rPr>
              <a:t>Format of the Programme: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1A1C59"/>
                </a:solidFill>
              </a:rPr>
              <a:t>8 </a:t>
            </a:r>
            <a:r>
              <a:rPr lang="en-GB" sz="2400" dirty="0">
                <a:solidFill>
                  <a:srgbClr val="1A1C59"/>
                </a:solidFill>
              </a:rPr>
              <a:t>Lessons 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002060"/>
                </a:solidFill>
              </a:rPr>
              <a:t>Reflective Journal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1A1C59"/>
                </a:solidFill>
              </a:rPr>
              <a:t>- use it during/between lessons</a:t>
            </a:r>
            <a:endParaRPr lang="en-GB" sz="2400" b="1" i="1" dirty="0">
              <a:solidFill>
                <a:srgbClr val="1A1C59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rgbClr val="1A1C59"/>
                </a:solidFill>
              </a:rPr>
              <a:t>Offers </a:t>
            </a:r>
            <a:r>
              <a:rPr lang="en-GB" sz="2400" b="1">
                <a:solidFill>
                  <a:srgbClr val="1A1C59"/>
                </a:solidFill>
              </a:rPr>
              <a:t>skills and </a:t>
            </a:r>
            <a:r>
              <a:rPr lang="en-GB" sz="2400" b="1" dirty="0">
                <a:solidFill>
                  <a:srgbClr val="1A1C59"/>
                </a:solidFill>
              </a:rPr>
              <a:t>strategies </a:t>
            </a:r>
            <a:r>
              <a:rPr lang="en-GB" sz="2400" dirty="0">
                <a:solidFill>
                  <a:srgbClr val="1A1C59"/>
                </a:solidFill>
              </a:rPr>
              <a:t>to help you to </a:t>
            </a:r>
            <a:r>
              <a:rPr lang="en-GB" sz="2400" b="1" dirty="0">
                <a:solidFill>
                  <a:srgbClr val="1A1C59"/>
                </a:solidFill>
              </a:rPr>
              <a:t>thrive </a:t>
            </a:r>
            <a:r>
              <a:rPr lang="en-GB" sz="2400" dirty="0">
                <a:solidFill>
                  <a:srgbClr val="1A1C59"/>
                </a:solidFill>
              </a:rPr>
              <a:t>-  </a:t>
            </a:r>
            <a:br>
              <a:rPr lang="en-GB" sz="2400" dirty="0">
                <a:solidFill>
                  <a:srgbClr val="1A1C59"/>
                </a:solidFill>
              </a:rPr>
            </a:br>
            <a:r>
              <a:rPr lang="en-GB" sz="2400" dirty="0">
                <a:solidFill>
                  <a:srgbClr val="1A1C59"/>
                </a:solidFill>
              </a:rPr>
              <a:t>brain-based ‘</a:t>
            </a:r>
            <a:r>
              <a:rPr lang="en-GB" sz="2400" b="1" i="1" dirty="0">
                <a:solidFill>
                  <a:srgbClr val="1A1C59"/>
                </a:solidFill>
              </a:rPr>
              <a:t>Tools</a:t>
            </a:r>
            <a:r>
              <a:rPr lang="en-GB" sz="2400" i="1" dirty="0">
                <a:solidFill>
                  <a:srgbClr val="1A1C59"/>
                </a:solidFill>
              </a:rPr>
              <a:t> </a:t>
            </a:r>
            <a:r>
              <a:rPr lang="en-GB" sz="2400" b="1" i="1" dirty="0">
                <a:solidFill>
                  <a:srgbClr val="1A1C59"/>
                </a:solidFill>
              </a:rPr>
              <a:t>to Thrive</a:t>
            </a:r>
            <a:r>
              <a:rPr lang="en-GB" sz="2400" dirty="0">
                <a:solidFill>
                  <a:srgbClr val="1A1C59"/>
                </a:solidFill>
              </a:rPr>
              <a:t>’</a:t>
            </a:r>
            <a:r>
              <a:rPr lang="en-GB" sz="2400" b="1" dirty="0">
                <a:solidFill>
                  <a:srgbClr val="1A1C59"/>
                </a:solidFill>
              </a:rPr>
              <a:t> </a:t>
            </a:r>
          </a:p>
          <a:p>
            <a:pPr algn="ctr">
              <a:defRPr/>
            </a:pPr>
            <a:r>
              <a:rPr lang="en-GB" sz="2400" dirty="0">
                <a:solidFill>
                  <a:srgbClr val="1A1C59"/>
                </a:solidFill>
              </a:rPr>
              <a:t>An accompanying  </a:t>
            </a:r>
            <a:r>
              <a:rPr lang="en-GB" sz="2400" b="1" dirty="0">
                <a:solidFill>
                  <a:srgbClr val="1A1C59"/>
                </a:solidFill>
              </a:rPr>
              <a:t>Pupil Digital Page </a:t>
            </a:r>
            <a:r>
              <a:rPr lang="en-GB" sz="2400" dirty="0">
                <a:solidFill>
                  <a:srgbClr val="1A1C59"/>
                </a:solidFill>
              </a:rPr>
              <a:t>with videos, </a:t>
            </a:r>
            <a:br>
              <a:rPr lang="en-GB" sz="2400" dirty="0">
                <a:solidFill>
                  <a:srgbClr val="1A1C59"/>
                </a:solidFill>
              </a:rPr>
            </a:br>
            <a:r>
              <a:rPr lang="en-GB" sz="2400" dirty="0">
                <a:solidFill>
                  <a:srgbClr val="1A1C59"/>
                </a:solidFill>
              </a:rPr>
              <a:t>online </a:t>
            </a:r>
            <a:r>
              <a:rPr lang="en-GB" sz="2400">
                <a:solidFill>
                  <a:srgbClr val="1A1C59"/>
                </a:solidFill>
              </a:rPr>
              <a:t>articles and </a:t>
            </a:r>
            <a:r>
              <a:rPr lang="en-GB" sz="2400" dirty="0">
                <a:solidFill>
                  <a:srgbClr val="1A1C59"/>
                </a:solidFill>
              </a:rPr>
              <a:t>other resources for each </a:t>
            </a:r>
            <a:br>
              <a:rPr lang="en-GB" sz="2400" dirty="0">
                <a:solidFill>
                  <a:srgbClr val="1A1C59"/>
                </a:solidFill>
              </a:rPr>
            </a:br>
            <a:r>
              <a:rPr lang="en-GB" sz="2400" dirty="0">
                <a:solidFill>
                  <a:srgbClr val="1A1C59"/>
                </a:solidFill>
              </a:rPr>
              <a:t>lesson is available at:</a:t>
            </a:r>
          </a:p>
          <a:p>
            <a:pPr marL="0" indent="0" algn="ctr">
              <a:buNone/>
              <a:defRPr/>
            </a:pPr>
            <a:r>
              <a:rPr lang="en-GB" sz="2400" b="1">
                <a:solidFill>
                  <a:srgbClr val="002060"/>
                </a:solidFill>
              </a:rPr>
              <a:t>www</a:t>
            </a:r>
            <a:r>
              <a:rPr lang="en-GB" sz="2400" b="1" dirty="0">
                <a:solidFill>
                  <a:srgbClr val="002060"/>
                </a:solidFill>
              </a:rPr>
              <a:t>.otb.ie</a:t>
            </a:r>
            <a:r>
              <a:rPr lang="en-GB" sz="2400" b="1">
                <a:solidFill>
                  <a:srgbClr val="002060"/>
                </a:solidFill>
              </a:rPr>
              <a:t>/t2t-a-p</a:t>
            </a:r>
            <a:endParaRPr lang="en-GB" sz="2400" b="1" dirty="0">
              <a:solidFill>
                <a:srgbClr val="1A1C59"/>
              </a:solidFill>
            </a:endParaRP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E0C3C55F-0A27-46B6-9045-723B6445CB93}"/>
              </a:ext>
            </a:extLst>
          </p:cNvPr>
          <p:cNvSpPr/>
          <p:nvPr/>
        </p:nvSpPr>
        <p:spPr>
          <a:xfrm>
            <a:off x="7268877" y="1726817"/>
            <a:ext cx="1443037" cy="898922"/>
          </a:xfrm>
          <a:prstGeom prst="curvedLeftArrow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832D8-673D-F9D7-54CA-A76E442ECB5C}"/>
              </a:ext>
            </a:extLst>
          </p:cNvPr>
          <p:cNvSpPr txBox="1">
            <a:spLocks/>
          </p:cNvSpPr>
          <p:nvPr/>
        </p:nvSpPr>
        <p:spPr>
          <a:xfrm>
            <a:off x="1051519" y="4890580"/>
            <a:ext cx="7553662" cy="849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1D5385"/>
                </a:solidFill>
              </a:rPr>
              <a:t> </a:t>
            </a:r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41E83-D7AD-607A-ADF9-C38F549A8821}"/>
              </a:ext>
            </a:extLst>
          </p:cNvPr>
          <p:cNvSpPr txBox="1"/>
          <p:nvPr/>
        </p:nvSpPr>
        <p:spPr>
          <a:xfrm>
            <a:off x="-40339" y="6519446"/>
            <a:ext cx="1048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3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8E72005-21E1-32E5-DC13-9B71C10A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11" y="4393815"/>
            <a:ext cx="1045421" cy="148320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3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394" y="120211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973694" y="1390635"/>
            <a:ext cx="54836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>
                <a:solidFill>
                  <a:srgbClr val="1A1C59"/>
                </a:solidFill>
              </a:rPr>
              <a:t>To </a:t>
            </a:r>
            <a:r>
              <a:rPr lang="en-GB" sz="2400" dirty="0">
                <a:solidFill>
                  <a:srgbClr val="1A1C59"/>
                </a:solidFill>
              </a:rPr>
              <a:t>thrive, it makes sense to </a:t>
            </a:r>
            <a:r>
              <a:rPr lang="en-GB" sz="2400" b="1" dirty="0">
                <a:solidFill>
                  <a:srgbClr val="1A1C59"/>
                </a:solidFill>
              </a:rPr>
              <a:t>focus your energy</a:t>
            </a:r>
            <a:r>
              <a:rPr lang="en-GB" sz="2400" dirty="0">
                <a:solidFill>
                  <a:srgbClr val="1A1C59"/>
                </a:solidFill>
              </a:rPr>
              <a:t> on the factors </a:t>
            </a:r>
            <a:r>
              <a:rPr lang="en-GB" sz="2400" b="1" dirty="0">
                <a:solidFill>
                  <a:srgbClr val="1A1C59"/>
                </a:solidFill>
              </a:rPr>
              <a:t>within</a:t>
            </a:r>
            <a:r>
              <a:rPr lang="en-GB" sz="2400" dirty="0">
                <a:solidFill>
                  <a:srgbClr val="1A1C59"/>
                </a:solidFill>
              </a:rPr>
              <a:t> your</a:t>
            </a:r>
            <a:br>
              <a:rPr lang="en-GB" sz="2400" dirty="0">
                <a:solidFill>
                  <a:srgbClr val="1A1C59"/>
                </a:solidFill>
              </a:rPr>
            </a:br>
            <a:r>
              <a:rPr lang="en-GB" sz="2400" dirty="0">
                <a:solidFill>
                  <a:srgbClr val="1A1C59"/>
                </a:solidFill>
              </a:rPr>
              <a:t> </a:t>
            </a:r>
            <a:r>
              <a:rPr lang="en-GB" sz="2400" b="1" dirty="0">
                <a:solidFill>
                  <a:srgbClr val="1A1C59"/>
                </a:solidFill>
              </a:rPr>
              <a:t>circle of </a:t>
            </a:r>
            <a:r>
              <a:rPr lang="en-GB" sz="2400" b="1">
                <a:solidFill>
                  <a:srgbClr val="1A1C59"/>
                </a:solidFill>
              </a:rPr>
              <a:t>control </a:t>
            </a:r>
            <a:r>
              <a:rPr lang="en-GB" sz="2400">
                <a:solidFill>
                  <a:srgbClr val="1A1C59"/>
                </a:solidFill>
              </a:rPr>
              <a:t>and </a:t>
            </a:r>
            <a:r>
              <a:rPr lang="en-GB" sz="2400" b="1" dirty="0">
                <a:solidFill>
                  <a:srgbClr val="1A1C59"/>
                </a:solidFill>
              </a:rPr>
              <a:t>use your tools </a:t>
            </a:r>
            <a:br>
              <a:rPr lang="en-GB" sz="2400" b="1" dirty="0">
                <a:solidFill>
                  <a:srgbClr val="1A1C59"/>
                </a:solidFill>
              </a:rPr>
            </a:br>
            <a:r>
              <a:rPr lang="en-GB" sz="2400" dirty="0">
                <a:solidFill>
                  <a:srgbClr val="1A1C59"/>
                </a:solidFill>
              </a:rPr>
              <a:t>as much as possible.</a:t>
            </a:r>
          </a:p>
          <a:p>
            <a:pPr algn="ctr">
              <a:spcAft>
                <a:spcPts val="1200"/>
              </a:spcAft>
            </a:pPr>
            <a:r>
              <a:rPr lang="en-GB" sz="2400" dirty="0">
                <a:solidFill>
                  <a:srgbClr val="1A1C59"/>
                </a:solidFill>
              </a:rPr>
              <a:t>This can give </a:t>
            </a:r>
            <a:r>
              <a:rPr lang="en-GB" sz="2400">
                <a:solidFill>
                  <a:srgbClr val="1A1C59"/>
                </a:solidFill>
              </a:rPr>
              <a:t>you a</a:t>
            </a:r>
            <a:endParaRPr lang="en-GB" sz="2400" b="1" dirty="0">
              <a:solidFill>
                <a:srgbClr val="1A1C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3" y="6510184"/>
            <a:ext cx="1023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10A582-A277-F986-5049-060CBBDC8DFB}"/>
              </a:ext>
            </a:extLst>
          </p:cNvPr>
          <p:cNvSpPr txBox="1"/>
          <p:nvPr/>
        </p:nvSpPr>
        <p:spPr>
          <a:xfrm>
            <a:off x="2324746" y="3625160"/>
            <a:ext cx="239077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 b="1" i="1">
                <a:solidFill>
                  <a:srgbClr val="002060"/>
                </a:solidFill>
              </a:rPr>
              <a:t>feeling of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5BAC5-D26B-E1FA-5A62-F7D1431ED21A}"/>
              </a:ext>
            </a:extLst>
          </p:cNvPr>
          <p:cNvSpPr txBox="1"/>
          <p:nvPr/>
        </p:nvSpPr>
        <p:spPr>
          <a:xfrm>
            <a:off x="2954296" y="4244143"/>
            <a:ext cx="352245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 b="1" i="1">
                <a:solidFill>
                  <a:srgbClr val="002060"/>
                </a:solidFill>
              </a:rPr>
              <a:t>feeling of being energised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91F02-23B8-7F6B-CC07-6C05864AA301}"/>
              </a:ext>
            </a:extLst>
          </p:cNvPr>
          <p:cNvSpPr txBox="1"/>
          <p:nvPr/>
        </p:nvSpPr>
        <p:spPr>
          <a:xfrm>
            <a:off x="4060555" y="4867095"/>
            <a:ext cx="318490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 b="1" i="1">
                <a:solidFill>
                  <a:srgbClr val="002060"/>
                </a:solidFill>
              </a:rPr>
              <a:t>feeling of confidence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BD8C1-90D5-64F3-850A-B2DD8EB0347B}"/>
              </a:ext>
            </a:extLst>
          </p:cNvPr>
          <p:cNvSpPr txBox="1"/>
          <p:nvPr/>
        </p:nvSpPr>
        <p:spPr>
          <a:xfrm>
            <a:off x="5246177" y="5490047"/>
            <a:ext cx="278969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 b="1" i="1">
                <a:solidFill>
                  <a:srgbClr val="002060"/>
                </a:solidFill>
              </a:rPr>
              <a:t>feeling of choice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8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2078045" y="1462648"/>
            <a:ext cx="534051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b="1">
                <a:solidFill>
                  <a:srgbClr val="1A1C59"/>
                </a:solidFill>
              </a:rPr>
              <a:t>Reflection </a:t>
            </a:r>
            <a:r>
              <a:rPr lang="en-GB" sz="2400" b="1" dirty="0">
                <a:solidFill>
                  <a:srgbClr val="1A1C59"/>
                </a:solidFill>
              </a:rPr>
              <a:t>2:</a:t>
            </a:r>
          </a:p>
          <a:p>
            <a:pPr algn="ctr"/>
            <a:endParaRPr lang="en-GB" sz="2400" b="1" dirty="0">
              <a:solidFill>
                <a:srgbClr val="1A1C59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Thriving Self-Assessment:</a:t>
            </a:r>
          </a:p>
          <a:p>
            <a:pPr algn="ctr"/>
            <a:endParaRPr lang="en-US" sz="2400" b="1">
              <a:solidFill>
                <a:srgbClr val="002060"/>
              </a:solidFill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</a:rPr>
              <a:t>How </a:t>
            </a:r>
            <a:r>
              <a:rPr lang="en-US" sz="2400" b="1" dirty="0">
                <a:solidFill>
                  <a:srgbClr val="002060"/>
                </a:solidFill>
              </a:rPr>
              <a:t>often do you use tools to 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look after each dimension of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 your well-being?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Complete the assessment to 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increase your </a:t>
            </a:r>
            <a:r>
              <a:rPr lang="en-US" sz="2400" b="1">
                <a:solidFill>
                  <a:srgbClr val="002060"/>
                </a:solidFill>
              </a:rPr>
              <a:t>self-awareness.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2" y="6510184"/>
            <a:ext cx="99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31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6E06E66-30E8-579B-0D49-7F436D76C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63" y="1462648"/>
            <a:ext cx="944106" cy="113347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9B75EB-B82B-32C9-4502-3CF3E15B4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37" y="1462648"/>
            <a:ext cx="995373" cy="1412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group chat">
            <a:extLst>
              <a:ext uri="{FF2B5EF4-FFF2-40B4-BE49-F238E27FC236}">
                <a16:creationId xmlns:a16="http://schemas.microsoft.com/office/drawing/2014/main" id="{07B04351-F15F-5751-D636-FBB7370DD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88" y="5077653"/>
            <a:ext cx="1227722" cy="861254"/>
          </a:xfrm>
          <a:prstGeom prst="ellipse">
            <a:avLst/>
          </a:prstGeom>
          <a:ln w="381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0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304173" y="1291292"/>
            <a:ext cx="7809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002060"/>
                </a:solidFill>
              </a:rPr>
              <a:t>Closing Quote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18490" y="6519446"/>
            <a:ext cx="976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51F7E-7C7E-C816-7231-49A3A339D88D}"/>
              </a:ext>
            </a:extLst>
          </p:cNvPr>
          <p:cNvSpPr txBox="1"/>
          <p:nvPr/>
        </p:nvSpPr>
        <p:spPr>
          <a:xfrm>
            <a:off x="1848837" y="5209154"/>
            <a:ext cx="6350570" cy="6088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IE" sz="2000" b="1" dirty="0">
                <a:solidFill>
                  <a:srgbClr val="002060"/>
                </a:solidFill>
              </a:rPr>
              <a:t>Check out the T2T Digital Page for online articles, videos and websites on the topics covered in this lesson.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3BE5E-C9BB-5269-C644-A3B514FEBBFE}"/>
              </a:ext>
            </a:extLst>
          </p:cNvPr>
          <p:cNvSpPr txBox="1"/>
          <p:nvPr/>
        </p:nvSpPr>
        <p:spPr>
          <a:xfrm>
            <a:off x="2738122" y="581803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rgbClr val="002060"/>
                </a:solidFill>
              </a:rPr>
              <a:t>www</a:t>
            </a:r>
            <a:r>
              <a:rPr lang="en-GB" b="1" dirty="0">
                <a:solidFill>
                  <a:srgbClr val="002060"/>
                </a:solidFill>
              </a:rPr>
              <a:t>.otb.ie</a:t>
            </a:r>
            <a:r>
              <a:rPr lang="en-GB" b="1">
                <a:solidFill>
                  <a:srgbClr val="002060"/>
                </a:solidFill>
              </a:rPr>
              <a:t>/t2t-a-p</a:t>
            </a:r>
            <a:endParaRPr lang="LID4096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0F9B2-1586-E1EB-960A-11221FC215F8}"/>
              </a:ext>
            </a:extLst>
          </p:cNvPr>
          <p:cNvSpPr txBox="1"/>
          <p:nvPr/>
        </p:nvSpPr>
        <p:spPr>
          <a:xfrm>
            <a:off x="5209043" y="2143443"/>
            <a:ext cx="339464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a typeface="MS Mincho" panose="02020609040205080304" pitchFamily="49" charset="-128"/>
              </a:rPr>
              <a:t>Have a look at the </a:t>
            </a:r>
            <a:r>
              <a:rPr lang="en-US" sz="2000" b="1" i="1" kern="1200" dirty="0">
                <a:solidFill>
                  <a:srgbClr val="002060"/>
                </a:solidFill>
                <a:effectLst/>
                <a:ea typeface="MS Mincho" panose="02020609040205080304" pitchFamily="49" charset="-128"/>
              </a:rPr>
              <a:t>Now What? </a:t>
            </a:r>
            <a:r>
              <a:rPr lang="en-US" sz="2000" b="1" kern="1200" dirty="0">
                <a:solidFill>
                  <a:srgbClr val="002060"/>
                </a:solidFill>
                <a:effectLst/>
                <a:ea typeface="MS Mincho" panose="02020609040205080304" pitchFamily="49" charset="-128"/>
              </a:rPr>
              <a:t>page of </a:t>
            </a:r>
            <a:r>
              <a:rPr lang="en-US" sz="2000" b="1" dirty="0">
                <a:solidFill>
                  <a:srgbClr val="002060"/>
                </a:solidFill>
                <a:ea typeface="MS Mincho" panose="02020609040205080304" pitchFamily="49" charset="-128"/>
              </a:rPr>
              <a:t>your </a:t>
            </a:r>
            <a:r>
              <a:rPr lang="en-US" sz="2000" b="1" i="1" dirty="0">
                <a:solidFill>
                  <a:srgbClr val="002060"/>
                </a:solidFill>
                <a:ea typeface="MS Mincho" panose="02020609040205080304" pitchFamily="49" charset="-128"/>
              </a:rPr>
              <a:t>Reflective </a:t>
            </a:r>
            <a:r>
              <a:rPr lang="en-US" sz="2000" b="1" i="1">
                <a:solidFill>
                  <a:srgbClr val="002060"/>
                </a:solidFill>
                <a:ea typeface="MS Mincho" panose="02020609040205080304" pitchFamily="49" charset="-128"/>
              </a:rPr>
              <a:t>Journal</a:t>
            </a:r>
            <a:r>
              <a:rPr lang="en-US" sz="2000" b="1">
                <a:solidFill>
                  <a:srgbClr val="002060"/>
                </a:solidFill>
                <a:ea typeface="MS Mincho" panose="02020609040205080304" pitchFamily="49" charset="-128"/>
              </a:rPr>
              <a:t> </a:t>
            </a:r>
            <a:r>
              <a:rPr lang="en-US" sz="2000" b="1" kern="1200">
                <a:solidFill>
                  <a:srgbClr val="002060"/>
                </a:solidFill>
                <a:effectLst/>
                <a:ea typeface="MS Mincho" panose="02020609040205080304" pitchFamily="49" charset="-128"/>
              </a:rPr>
              <a:t>and </a:t>
            </a:r>
            <a:r>
              <a:rPr lang="en-US" sz="2000" b="1" kern="1200" dirty="0">
                <a:solidFill>
                  <a:srgbClr val="002060"/>
                </a:solidFill>
                <a:effectLst/>
                <a:ea typeface="MS Mincho" panose="02020609040205080304" pitchFamily="49" charset="-128"/>
              </a:rPr>
              <a:t>consider what immediate action </a:t>
            </a:r>
            <a:r>
              <a:rPr lang="en-US" sz="2000" b="1" dirty="0">
                <a:solidFill>
                  <a:srgbClr val="002060"/>
                </a:solidFill>
                <a:ea typeface="MS Mincho" panose="02020609040205080304" pitchFamily="49" charset="-128"/>
              </a:rPr>
              <a:t>you could take to implement any ideas from this lesson into your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ea typeface="MS Mincho" panose="02020609040205080304" pitchFamily="49" charset="-128"/>
              </a:rPr>
              <a:t> day-to-day </a:t>
            </a:r>
            <a:r>
              <a:rPr lang="en-US" sz="2000" b="1">
                <a:solidFill>
                  <a:srgbClr val="002060"/>
                </a:solidFill>
                <a:ea typeface="MS Mincho" panose="02020609040205080304" pitchFamily="49" charset="-128"/>
              </a:rPr>
              <a:t>life.</a:t>
            </a:r>
            <a:endParaRPr lang="en-US" sz="20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9" name="Picture 8" descr="A blue sky with clouds&#10;&#10;Description automatically generated">
            <a:extLst>
              <a:ext uri="{FF2B5EF4-FFF2-40B4-BE49-F238E27FC236}">
                <a16:creationId xmlns:a16="http://schemas.microsoft.com/office/drawing/2014/main" id="{B205AB07-C514-7580-7263-61ED293C4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70" y="1789424"/>
            <a:ext cx="3201148" cy="2953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128EC9-8F16-F1DA-9105-5F0327A6422E}"/>
              </a:ext>
            </a:extLst>
          </p:cNvPr>
          <p:cNvSpPr txBox="1"/>
          <p:nvPr/>
        </p:nvSpPr>
        <p:spPr>
          <a:xfrm>
            <a:off x="1673451" y="2281943"/>
            <a:ext cx="2643265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>
                <a:solidFill>
                  <a:srgbClr val="002060"/>
                </a:solidFill>
                <a:latin typeface="Candara" panose="020E0502030303020204" pitchFamily="34" charset="0"/>
              </a:rPr>
              <a:t>Happiness is not </a:t>
            </a:r>
            <a:br>
              <a:rPr lang="en-IE" sz="2000" b="1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n-IE" sz="2000" b="1">
                <a:solidFill>
                  <a:srgbClr val="002060"/>
                </a:solidFill>
                <a:latin typeface="Candara" panose="020E0502030303020204" pitchFamily="34" charset="0"/>
              </a:rPr>
              <a:t>something </a:t>
            </a:r>
            <a:br>
              <a:rPr lang="en-IE" sz="2000" b="1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n-IE" sz="2000" b="1">
                <a:solidFill>
                  <a:srgbClr val="002060"/>
                </a:solidFill>
                <a:latin typeface="Candara" panose="020E0502030303020204" pitchFamily="34" charset="0"/>
              </a:rPr>
              <a:t>ready made.</a:t>
            </a:r>
          </a:p>
          <a:p>
            <a:pPr algn="ctr"/>
            <a:r>
              <a:rPr lang="en-IE" sz="2000" b="1">
                <a:solidFill>
                  <a:srgbClr val="002060"/>
                </a:solidFill>
                <a:latin typeface="Candara" panose="020E0502030303020204" pitchFamily="34" charset="0"/>
              </a:rPr>
              <a:t>It comes from </a:t>
            </a:r>
            <a:br>
              <a:rPr lang="en-IE" sz="2000" b="1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n-IE" sz="2000" b="1">
                <a:solidFill>
                  <a:srgbClr val="002060"/>
                </a:solidFill>
                <a:latin typeface="Candara" panose="020E0502030303020204" pitchFamily="34" charset="0"/>
              </a:rPr>
              <a:t>your own actions.</a:t>
            </a:r>
          </a:p>
          <a:p>
            <a:pPr algn="ctr">
              <a:spcBef>
                <a:spcPts val="1800"/>
              </a:spcBef>
            </a:pPr>
            <a:r>
              <a:rPr lang="en-IE" sz="1600" b="1">
                <a:solidFill>
                  <a:srgbClr val="002060"/>
                </a:solidFill>
                <a:latin typeface="Candara" panose="020E0502030303020204" pitchFamily="34" charset="0"/>
              </a:rPr>
              <a:t>- Dalai Lama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4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2F177-013C-BD11-F778-7608147E9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B911-7516-9375-E751-D393674B12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4226" y="1379307"/>
            <a:ext cx="8000999" cy="449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A1C5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2DE059-BC3C-EEC2-94BC-ECA572941B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2790" y="-86622"/>
            <a:ext cx="5765059" cy="1325563"/>
          </a:xfrm>
          <a:custGeom>
            <a:avLst/>
            <a:gdLst>
              <a:gd name="connsiteX0" fmla="*/ 0 w 5765059"/>
              <a:gd name="connsiteY0" fmla="*/ 0 h 1325563"/>
              <a:gd name="connsiteX1" fmla="*/ 403554 w 5765059"/>
              <a:gd name="connsiteY1" fmla="*/ 0 h 1325563"/>
              <a:gd name="connsiteX2" fmla="*/ 922409 w 5765059"/>
              <a:gd name="connsiteY2" fmla="*/ 0 h 1325563"/>
              <a:gd name="connsiteX3" fmla="*/ 1498915 w 5765059"/>
              <a:gd name="connsiteY3" fmla="*/ 0 h 1325563"/>
              <a:gd name="connsiteX4" fmla="*/ 1902469 w 5765059"/>
              <a:gd name="connsiteY4" fmla="*/ 0 h 1325563"/>
              <a:gd name="connsiteX5" fmla="*/ 2536626 w 5765059"/>
              <a:gd name="connsiteY5" fmla="*/ 0 h 1325563"/>
              <a:gd name="connsiteX6" fmla="*/ 3228433 w 5765059"/>
              <a:gd name="connsiteY6" fmla="*/ 0 h 1325563"/>
              <a:gd name="connsiteX7" fmla="*/ 3747288 w 5765059"/>
              <a:gd name="connsiteY7" fmla="*/ 0 h 1325563"/>
              <a:gd name="connsiteX8" fmla="*/ 4439095 w 5765059"/>
              <a:gd name="connsiteY8" fmla="*/ 0 h 1325563"/>
              <a:gd name="connsiteX9" fmla="*/ 5015601 w 5765059"/>
              <a:gd name="connsiteY9" fmla="*/ 0 h 1325563"/>
              <a:gd name="connsiteX10" fmla="*/ 5765059 w 5765059"/>
              <a:gd name="connsiteY10" fmla="*/ 0 h 1325563"/>
              <a:gd name="connsiteX11" fmla="*/ 5765059 w 5765059"/>
              <a:gd name="connsiteY11" fmla="*/ 428599 h 1325563"/>
              <a:gd name="connsiteX12" fmla="*/ 5765059 w 5765059"/>
              <a:gd name="connsiteY12" fmla="*/ 830686 h 1325563"/>
              <a:gd name="connsiteX13" fmla="*/ 5765059 w 5765059"/>
              <a:gd name="connsiteY13" fmla="*/ 1325563 h 1325563"/>
              <a:gd name="connsiteX14" fmla="*/ 5073252 w 5765059"/>
              <a:gd name="connsiteY14" fmla="*/ 1325563 h 1325563"/>
              <a:gd name="connsiteX15" fmla="*/ 4554397 w 5765059"/>
              <a:gd name="connsiteY15" fmla="*/ 1325563 h 1325563"/>
              <a:gd name="connsiteX16" fmla="*/ 4093192 w 5765059"/>
              <a:gd name="connsiteY16" fmla="*/ 1325563 h 1325563"/>
              <a:gd name="connsiteX17" fmla="*/ 3631987 w 5765059"/>
              <a:gd name="connsiteY17" fmla="*/ 1325563 h 1325563"/>
              <a:gd name="connsiteX18" fmla="*/ 2997831 w 5765059"/>
              <a:gd name="connsiteY18" fmla="*/ 1325563 h 1325563"/>
              <a:gd name="connsiteX19" fmla="*/ 2363674 w 5765059"/>
              <a:gd name="connsiteY19" fmla="*/ 1325563 h 1325563"/>
              <a:gd name="connsiteX20" fmla="*/ 1844819 w 5765059"/>
              <a:gd name="connsiteY20" fmla="*/ 1325563 h 1325563"/>
              <a:gd name="connsiteX21" fmla="*/ 1268313 w 5765059"/>
              <a:gd name="connsiteY21" fmla="*/ 1325563 h 1325563"/>
              <a:gd name="connsiteX22" fmla="*/ 576506 w 5765059"/>
              <a:gd name="connsiteY22" fmla="*/ 1325563 h 1325563"/>
              <a:gd name="connsiteX23" fmla="*/ 0 w 5765059"/>
              <a:gd name="connsiteY23" fmla="*/ 1325563 h 1325563"/>
              <a:gd name="connsiteX24" fmla="*/ 0 w 5765059"/>
              <a:gd name="connsiteY24" fmla="*/ 857197 h 1325563"/>
              <a:gd name="connsiteX25" fmla="*/ 0 w 5765059"/>
              <a:gd name="connsiteY25" fmla="*/ 402087 h 1325563"/>
              <a:gd name="connsiteX26" fmla="*/ 0 w 5765059"/>
              <a:gd name="connsiteY26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65059" h="1325563" fill="none" extrusionOk="0">
                <a:moveTo>
                  <a:pt x="0" y="0"/>
                </a:moveTo>
                <a:cubicBezTo>
                  <a:pt x="135064" y="-44050"/>
                  <a:pt x="233861" y="10832"/>
                  <a:pt x="403554" y="0"/>
                </a:cubicBezTo>
                <a:cubicBezTo>
                  <a:pt x="573247" y="-10832"/>
                  <a:pt x="809664" y="51906"/>
                  <a:pt x="922409" y="0"/>
                </a:cubicBezTo>
                <a:cubicBezTo>
                  <a:pt x="1035154" y="-51906"/>
                  <a:pt x="1270167" y="65423"/>
                  <a:pt x="1498915" y="0"/>
                </a:cubicBezTo>
                <a:cubicBezTo>
                  <a:pt x="1727663" y="-65423"/>
                  <a:pt x="1813658" y="24395"/>
                  <a:pt x="1902469" y="0"/>
                </a:cubicBezTo>
                <a:cubicBezTo>
                  <a:pt x="1991280" y="-24395"/>
                  <a:pt x="2271636" y="72797"/>
                  <a:pt x="2536626" y="0"/>
                </a:cubicBezTo>
                <a:cubicBezTo>
                  <a:pt x="2801616" y="-72797"/>
                  <a:pt x="3042940" y="71213"/>
                  <a:pt x="3228433" y="0"/>
                </a:cubicBezTo>
                <a:cubicBezTo>
                  <a:pt x="3413926" y="-71213"/>
                  <a:pt x="3564868" y="46673"/>
                  <a:pt x="3747288" y="0"/>
                </a:cubicBezTo>
                <a:cubicBezTo>
                  <a:pt x="3929709" y="-46673"/>
                  <a:pt x="4241579" y="64346"/>
                  <a:pt x="4439095" y="0"/>
                </a:cubicBezTo>
                <a:cubicBezTo>
                  <a:pt x="4636611" y="-64346"/>
                  <a:pt x="4749245" y="34986"/>
                  <a:pt x="5015601" y="0"/>
                </a:cubicBezTo>
                <a:cubicBezTo>
                  <a:pt x="5281957" y="-34986"/>
                  <a:pt x="5588316" y="67140"/>
                  <a:pt x="5765059" y="0"/>
                </a:cubicBezTo>
                <a:cubicBezTo>
                  <a:pt x="5796892" y="154460"/>
                  <a:pt x="5728756" y="262674"/>
                  <a:pt x="5765059" y="428599"/>
                </a:cubicBezTo>
                <a:cubicBezTo>
                  <a:pt x="5801362" y="594524"/>
                  <a:pt x="5736600" y="656581"/>
                  <a:pt x="5765059" y="830686"/>
                </a:cubicBezTo>
                <a:cubicBezTo>
                  <a:pt x="5793518" y="1004791"/>
                  <a:pt x="5722282" y="1078564"/>
                  <a:pt x="5765059" y="1325563"/>
                </a:cubicBezTo>
                <a:cubicBezTo>
                  <a:pt x="5544416" y="1326500"/>
                  <a:pt x="5335347" y="1318397"/>
                  <a:pt x="5073252" y="1325563"/>
                </a:cubicBezTo>
                <a:cubicBezTo>
                  <a:pt x="4811157" y="1332729"/>
                  <a:pt x="4740708" y="1264671"/>
                  <a:pt x="4554397" y="1325563"/>
                </a:cubicBezTo>
                <a:cubicBezTo>
                  <a:pt x="4368086" y="1386455"/>
                  <a:pt x="4267813" y="1274754"/>
                  <a:pt x="4093192" y="1325563"/>
                </a:cubicBezTo>
                <a:cubicBezTo>
                  <a:pt x="3918571" y="1376372"/>
                  <a:pt x="3806146" y="1300454"/>
                  <a:pt x="3631987" y="1325563"/>
                </a:cubicBezTo>
                <a:cubicBezTo>
                  <a:pt x="3457828" y="1350672"/>
                  <a:pt x="3280154" y="1274916"/>
                  <a:pt x="2997831" y="1325563"/>
                </a:cubicBezTo>
                <a:cubicBezTo>
                  <a:pt x="2715508" y="1376210"/>
                  <a:pt x="2634285" y="1271226"/>
                  <a:pt x="2363674" y="1325563"/>
                </a:cubicBezTo>
                <a:cubicBezTo>
                  <a:pt x="2093063" y="1379900"/>
                  <a:pt x="2014438" y="1268028"/>
                  <a:pt x="1844819" y="1325563"/>
                </a:cubicBezTo>
                <a:cubicBezTo>
                  <a:pt x="1675201" y="1383098"/>
                  <a:pt x="1451068" y="1267136"/>
                  <a:pt x="1268313" y="1325563"/>
                </a:cubicBezTo>
                <a:cubicBezTo>
                  <a:pt x="1085558" y="1383990"/>
                  <a:pt x="781203" y="1254027"/>
                  <a:pt x="576506" y="1325563"/>
                </a:cubicBezTo>
                <a:cubicBezTo>
                  <a:pt x="371809" y="1397099"/>
                  <a:pt x="280143" y="1306122"/>
                  <a:pt x="0" y="1325563"/>
                </a:cubicBezTo>
                <a:cubicBezTo>
                  <a:pt x="-14183" y="1124170"/>
                  <a:pt x="16741" y="1075220"/>
                  <a:pt x="0" y="857197"/>
                </a:cubicBezTo>
                <a:cubicBezTo>
                  <a:pt x="-16741" y="639174"/>
                  <a:pt x="6364" y="603950"/>
                  <a:pt x="0" y="402087"/>
                </a:cubicBezTo>
                <a:cubicBezTo>
                  <a:pt x="-6364" y="200224"/>
                  <a:pt x="8377" y="133128"/>
                  <a:pt x="0" y="0"/>
                </a:cubicBezTo>
                <a:close/>
              </a:path>
              <a:path w="5765059" h="1325563" stroke="0" extrusionOk="0">
                <a:moveTo>
                  <a:pt x="0" y="0"/>
                </a:moveTo>
                <a:cubicBezTo>
                  <a:pt x="182247" y="-22238"/>
                  <a:pt x="335408" y="7747"/>
                  <a:pt x="461205" y="0"/>
                </a:cubicBezTo>
                <a:cubicBezTo>
                  <a:pt x="587003" y="-7747"/>
                  <a:pt x="725046" y="41856"/>
                  <a:pt x="864759" y="0"/>
                </a:cubicBezTo>
                <a:cubicBezTo>
                  <a:pt x="1004472" y="-41856"/>
                  <a:pt x="1244796" y="71855"/>
                  <a:pt x="1498915" y="0"/>
                </a:cubicBezTo>
                <a:cubicBezTo>
                  <a:pt x="1753034" y="-71855"/>
                  <a:pt x="1862752" y="22751"/>
                  <a:pt x="1960120" y="0"/>
                </a:cubicBezTo>
                <a:cubicBezTo>
                  <a:pt x="2057489" y="-22751"/>
                  <a:pt x="2316053" y="38422"/>
                  <a:pt x="2594277" y="0"/>
                </a:cubicBezTo>
                <a:cubicBezTo>
                  <a:pt x="2872501" y="-38422"/>
                  <a:pt x="3072007" y="33238"/>
                  <a:pt x="3286084" y="0"/>
                </a:cubicBezTo>
                <a:cubicBezTo>
                  <a:pt x="3500161" y="-33238"/>
                  <a:pt x="3559096" y="57171"/>
                  <a:pt x="3804939" y="0"/>
                </a:cubicBezTo>
                <a:cubicBezTo>
                  <a:pt x="4050783" y="-57171"/>
                  <a:pt x="4278567" y="16635"/>
                  <a:pt x="4496746" y="0"/>
                </a:cubicBezTo>
                <a:cubicBezTo>
                  <a:pt x="4714925" y="-16635"/>
                  <a:pt x="4845916" y="3569"/>
                  <a:pt x="4957951" y="0"/>
                </a:cubicBezTo>
                <a:cubicBezTo>
                  <a:pt x="5069987" y="-3569"/>
                  <a:pt x="5559085" y="35887"/>
                  <a:pt x="5765059" y="0"/>
                </a:cubicBezTo>
                <a:cubicBezTo>
                  <a:pt x="5780798" y="146876"/>
                  <a:pt x="5751823" y="324166"/>
                  <a:pt x="5765059" y="455110"/>
                </a:cubicBezTo>
                <a:cubicBezTo>
                  <a:pt x="5778295" y="586054"/>
                  <a:pt x="5745596" y="782798"/>
                  <a:pt x="5765059" y="896964"/>
                </a:cubicBezTo>
                <a:cubicBezTo>
                  <a:pt x="5784522" y="1011130"/>
                  <a:pt x="5735131" y="1211787"/>
                  <a:pt x="5765059" y="1325563"/>
                </a:cubicBezTo>
                <a:cubicBezTo>
                  <a:pt x="5558072" y="1331137"/>
                  <a:pt x="5450006" y="1319695"/>
                  <a:pt x="5303854" y="1325563"/>
                </a:cubicBezTo>
                <a:cubicBezTo>
                  <a:pt x="5157703" y="1331431"/>
                  <a:pt x="4896620" y="1280173"/>
                  <a:pt x="4669698" y="1325563"/>
                </a:cubicBezTo>
                <a:cubicBezTo>
                  <a:pt x="4442776" y="1370953"/>
                  <a:pt x="4356860" y="1269053"/>
                  <a:pt x="4093192" y="1325563"/>
                </a:cubicBezTo>
                <a:cubicBezTo>
                  <a:pt x="3829524" y="1382073"/>
                  <a:pt x="3720491" y="1297373"/>
                  <a:pt x="3516686" y="1325563"/>
                </a:cubicBezTo>
                <a:cubicBezTo>
                  <a:pt x="3312881" y="1353753"/>
                  <a:pt x="3222440" y="1319465"/>
                  <a:pt x="3055481" y="1325563"/>
                </a:cubicBezTo>
                <a:cubicBezTo>
                  <a:pt x="2888523" y="1331661"/>
                  <a:pt x="2667166" y="1270791"/>
                  <a:pt x="2478975" y="1325563"/>
                </a:cubicBezTo>
                <a:cubicBezTo>
                  <a:pt x="2290784" y="1380335"/>
                  <a:pt x="2173128" y="1295034"/>
                  <a:pt x="1960120" y="1325563"/>
                </a:cubicBezTo>
                <a:cubicBezTo>
                  <a:pt x="1747112" y="1356092"/>
                  <a:pt x="1529857" y="1300080"/>
                  <a:pt x="1383614" y="1325563"/>
                </a:cubicBezTo>
                <a:cubicBezTo>
                  <a:pt x="1237371" y="1351046"/>
                  <a:pt x="1089364" y="1266824"/>
                  <a:pt x="864759" y="1325563"/>
                </a:cubicBezTo>
                <a:cubicBezTo>
                  <a:pt x="640155" y="1384302"/>
                  <a:pt x="357620" y="1255177"/>
                  <a:pt x="0" y="1325563"/>
                </a:cubicBezTo>
                <a:cubicBezTo>
                  <a:pt x="-16511" y="1187248"/>
                  <a:pt x="30458" y="1024000"/>
                  <a:pt x="0" y="923476"/>
                </a:cubicBezTo>
                <a:cubicBezTo>
                  <a:pt x="-30458" y="822952"/>
                  <a:pt x="28118" y="647674"/>
                  <a:pt x="0" y="468366"/>
                </a:cubicBezTo>
                <a:cubicBezTo>
                  <a:pt x="-28118" y="289058"/>
                  <a:pt x="31758" y="94725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0197304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00834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42E9E-CDAD-9E51-3505-61A93105B3EF}"/>
              </a:ext>
            </a:extLst>
          </p:cNvPr>
          <p:cNvSpPr txBox="1"/>
          <p:nvPr/>
        </p:nvSpPr>
        <p:spPr>
          <a:xfrm>
            <a:off x="1143001" y="5739891"/>
            <a:ext cx="887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chemeClr val="bg1"/>
                </a:solidFill>
              </a:rPr>
              <a:t>Slide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D086F-2087-58EB-4AFA-7A155CAA2193}"/>
              </a:ext>
            </a:extLst>
          </p:cNvPr>
          <p:cNvSpPr txBox="1"/>
          <p:nvPr/>
        </p:nvSpPr>
        <p:spPr>
          <a:xfrm>
            <a:off x="1054226" y="576159"/>
            <a:ext cx="8212157" cy="5251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1" dirty="0">
                <a:solidFill>
                  <a:srgbClr val="1A1C59"/>
                </a:solidFill>
              </a:rPr>
              <a:t> </a:t>
            </a:r>
            <a:endParaRPr lang="en-US" sz="2200" b="1" i="1" dirty="0">
              <a:solidFill>
                <a:srgbClr val="1A1C59"/>
              </a:solidFill>
            </a:endParaRPr>
          </a:p>
          <a:p>
            <a:pPr>
              <a:buNone/>
            </a:pPr>
            <a:endParaRPr lang="en-US" sz="2200" b="1" i="1" dirty="0">
              <a:solidFill>
                <a:srgbClr val="1A1C59"/>
              </a:solidFill>
            </a:endParaRPr>
          </a:p>
          <a:p>
            <a:pPr>
              <a:buNone/>
            </a:pPr>
            <a:r>
              <a:rPr lang="en-US" sz="2400" b="1" u="sng" dirty="0">
                <a:solidFill>
                  <a:srgbClr val="1A1C59"/>
                </a:solidFill>
              </a:rPr>
              <a:t>Lesson 1 Learning Outcomes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solidFill>
                  <a:srgbClr val="1A1C59"/>
                </a:solidFill>
              </a:rPr>
              <a:t>That you will:</a:t>
            </a:r>
          </a:p>
          <a:p>
            <a:pPr marL="457200" indent="-457200">
              <a:lnSpc>
                <a:spcPts val="2500"/>
              </a:lnSpc>
              <a:buAutoNum type="arabicPeriod"/>
            </a:pPr>
            <a:r>
              <a:rPr lang="en-US" sz="2400" i="1" dirty="0">
                <a:solidFill>
                  <a:srgbClr val="1A1C59"/>
                </a:solidFill>
              </a:rPr>
              <a:t>Understand the </a:t>
            </a:r>
            <a:r>
              <a:rPr lang="en-US" sz="2400" b="1" i="1" dirty="0">
                <a:solidFill>
                  <a:srgbClr val="1A1C59"/>
                </a:solidFill>
              </a:rPr>
              <a:t>meaning, </a:t>
            </a:r>
            <a:r>
              <a:rPr lang="en-US" sz="2400" b="1" i="1">
                <a:solidFill>
                  <a:srgbClr val="1A1C59"/>
                </a:solidFill>
              </a:rPr>
              <a:t>concept </a:t>
            </a:r>
            <a:r>
              <a:rPr lang="en-US" sz="2400" i="1">
                <a:solidFill>
                  <a:srgbClr val="1A1C59"/>
                </a:solidFill>
              </a:rPr>
              <a:t>and</a:t>
            </a:r>
            <a:r>
              <a:rPr lang="en-US" sz="2400" b="1" i="1">
                <a:solidFill>
                  <a:srgbClr val="1A1C59"/>
                </a:solidFill>
              </a:rPr>
              <a:t> </a:t>
            </a:r>
            <a:r>
              <a:rPr lang="en-US" sz="2400" b="1" i="1" dirty="0">
                <a:solidFill>
                  <a:srgbClr val="1A1C59"/>
                </a:solidFill>
              </a:rPr>
              <a:t>importance </a:t>
            </a:r>
            <a:r>
              <a:rPr lang="en-US" sz="2400" i="1">
                <a:solidFill>
                  <a:srgbClr val="1A1C59"/>
                </a:solidFill>
              </a:rPr>
              <a:t>of thriving </a:t>
            </a:r>
            <a:endParaRPr lang="en-US" sz="2400" i="1" dirty="0">
              <a:solidFill>
                <a:srgbClr val="1A1C59"/>
              </a:solidFill>
            </a:endParaRPr>
          </a:p>
          <a:p>
            <a:pPr marL="457200" indent="-457200">
              <a:lnSpc>
                <a:spcPts val="2500"/>
              </a:lnSpc>
              <a:buAutoNum type="arabicPeriod"/>
            </a:pPr>
            <a:endParaRPr lang="en-US" sz="2400" b="1" i="1" dirty="0">
              <a:solidFill>
                <a:srgbClr val="1A1C59"/>
              </a:solidFill>
            </a:endParaRPr>
          </a:p>
          <a:p>
            <a:pPr marL="457200" indent="-457200">
              <a:lnSpc>
                <a:spcPts val="2500"/>
              </a:lnSpc>
              <a:buAutoNum type="arabicPeriod"/>
            </a:pPr>
            <a:r>
              <a:rPr lang="en-US" sz="2400" i="1" dirty="0">
                <a:solidFill>
                  <a:srgbClr val="1A1C59"/>
                </a:solidFill>
              </a:rPr>
              <a:t>Become aware of the ‘</a:t>
            </a:r>
            <a:r>
              <a:rPr lang="en-US" sz="2400" b="1" i="1" dirty="0">
                <a:solidFill>
                  <a:srgbClr val="1A1C59"/>
                </a:solidFill>
              </a:rPr>
              <a:t>little things</a:t>
            </a:r>
            <a:r>
              <a:rPr lang="en-US" sz="2400" i="1" dirty="0">
                <a:solidFill>
                  <a:srgbClr val="1A1C59"/>
                </a:solidFill>
              </a:rPr>
              <a:t>’ you can do to help yourself </a:t>
            </a:r>
            <a:r>
              <a:rPr lang="en-US" sz="2400" i="1">
                <a:solidFill>
                  <a:srgbClr val="1A1C59"/>
                </a:solidFill>
              </a:rPr>
              <a:t>to thrive </a:t>
            </a:r>
            <a:endParaRPr lang="en-US" sz="2400" i="1" dirty="0">
              <a:solidFill>
                <a:srgbClr val="1A1C59"/>
              </a:solidFill>
            </a:endParaRPr>
          </a:p>
          <a:p>
            <a:pPr marL="457200" indent="-457200">
              <a:lnSpc>
                <a:spcPts val="2500"/>
              </a:lnSpc>
              <a:buAutoNum type="arabicPeriod"/>
            </a:pPr>
            <a:endParaRPr lang="en-US" sz="2400" i="1" dirty="0">
              <a:solidFill>
                <a:srgbClr val="1A1C59"/>
              </a:solidFill>
            </a:endParaRPr>
          </a:p>
          <a:p>
            <a:pPr marL="457200" indent="-457200">
              <a:lnSpc>
                <a:spcPts val="2500"/>
              </a:lnSpc>
              <a:buAutoNum type="arabicPeriod"/>
            </a:pPr>
            <a:r>
              <a:rPr lang="en-GB" sz="2400" i="1" dirty="0">
                <a:solidFill>
                  <a:srgbClr val="1A1C59"/>
                </a:solidFill>
              </a:rPr>
              <a:t>Become familiar with </a:t>
            </a:r>
            <a:r>
              <a:rPr lang="en-GB" sz="2400" b="1" i="1" dirty="0">
                <a:solidFill>
                  <a:srgbClr val="1A1C59"/>
                </a:solidFill>
              </a:rPr>
              <a:t>4 ‘Happy Hormones’ </a:t>
            </a:r>
            <a:r>
              <a:rPr lang="en-GB" sz="2400" i="1" dirty="0">
                <a:solidFill>
                  <a:srgbClr val="1A1C59"/>
                </a:solidFill>
              </a:rPr>
              <a:t>which help </a:t>
            </a:r>
            <a:br>
              <a:rPr lang="en-GB" sz="2400" i="1" dirty="0">
                <a:solidFill>
                  <a:srgbClr val="1A1C59"/>
                </a:solidFill>
              </a:rPr>
            </a:br>
            <a:r>
              <a:rPr lang="en-GB" sz="2400" i="1" dirty="0">
                <a:solidFill>
                  <a:srgbClr val="1A1C59"/>
                </a:solidFill>
              </a:rPr>
              <a:t>you </a:t>
            </a:r>
            <a:r>
              <a:rPr lang="en-GB" sz="2400" i="1">
                <a:solidFill>
                  <a:srgbClr val="1A1C59"/>
                </a:solidFill>
              </a:rPr>
              <a:t>to thrive</a:t>
            </a:r>
            <a:endParaRPr lang="en-GB" sz="2400" i="1" dirty="0">
              <a:solidFill>
                <a:srgbClr val="1A1C59"/>
              </a:solidFill>
            </a:endParaRPr>
          </a:p>
          <a:p>
            <a:pPr marL="457200" indent="-457200">
              <a:lnSpc>
                <a:spcPts val="2500"/>
              </a:lnSpc>
              <a:buAutoNum type="arabicPeriod"/>
            </a:pPr>
            <a:endParaRPr lang="en-US" sz="2400" i="1" dirty="0">
              <a:solidFill>
                <a:srgbClr val="1A1C59"/>
              </a:solidFill>
            </a:endParaRPr>
          </a:p>
          <a:p>
            <a:pPr marL="457200" indent="-457200">
              <a:lnSpc>
                <a:spcPts val="2500"/>
              </a:lnSpc>
              <a:buAutoNum type="arabicPeriod"/>
            </a:pPr>
            <a:r>
              <a:rPr lang="en-US" sz="2400" i="1" dirty="0">
                <a:solidFill>
                  <a:srgbClr val="1A1C59"/>
                </a:solidFill>
              </a:rPr>
              <a:t>Become aware of </a:t>
            </a:r>
            <a:r>
              <a:rPr lang="en-US" sz="2400" b="1" i="1" dirty="0">
                <a:solidFill>
                  <a:srgbClr val="1A1C59"/>
                </a:solidFill>
              </a:rPr>
              <a:t>factors</a:t>
            </a:r>
            <a:r>
              <a:rPr lang="en-US" sz="2400" i="1" dirty="0">
                <a:solidFill>
                  <a:srgbClr val="1A1C59"/>
                </a:solidFill>
              </a:rPr>
              <a:t> that influence thriving which are either </a:t>
            </a:r>
            <a:r>
              <a:rPr lang="en-US" sz="2400" b="1" i="1" dirty="0">
                <a:solidFill>
                  <a:srgbClr val="1A1C59"/>
                </a:solidFill>
              </a:rPr>
              <a:t>outside</a:t>
            </a:r>
            <a:r>
              <a:rPr lang="en-US" sz="2400" i="1" dirty="0">
                <a:solidFill>
                  <a:srgbClr val="1A1C59"/>
                </a:solidFill>
              </a:rPr>
              <a:t> or </a:t>
            </a:r>
            <a:r>
              <a:rPr lang="en-US" sz="2400" b="1" i="1" dirty="0">
                <a:solidFill>
                  <a:srgbClr val="1A1C59"/>
                </a:solidFill>
              </a:rPr>
              <a:t>within</a:t>
            </a:r>
            <a:r>
              <a:rPr lang="en-US" sz="2400" i="1" dirty="0">
                <a:solidFill>
                  <a:srgbClr val="1A1C59"/>
                </a:solidFill>
              </a:rPr>
              <a:t> </a:t>
            </a:r>
            <a:r>
              <a:rPr lang="en-US" sz="2400" i="1">
                <a:solidFill>
                  <a:srgbClr val="1A1C59"/>
                </a:solidFill>
              </a:rPr>
              <a:t>your control </a:t>
            </a:r>
            <a:endParaRPr lang="en-IE" sz="2400" i="1" dirty="0">
              <a:solidFill>
                <a:srgbClr val="1A1C5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6EA40-AC38-6DA2-2D2E-9C6AF2838261}"/>
              </a:ext>
            </a:extLst>
          </p:cNvPr>
          <p:cNvSpPr txBox="1"/>
          <p:nvPr/>
        </p:nvSpPr>
        <p:spPr>
          <a:xfrm>
            <a:off x="-40339" y="6519446"/>
            <a:ext cx="1041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1519" y="80023"/>
            <a:ext cx="7663648" cy="1325563"/>
          </a:xfrm>
          <a:custGeom>
            <a:avLst/>
            <a:gdLst>
              <a:gd name="connsiteX0" fmla="*/ 0 w 7663648"/>
              <a:gd name="connsiteY0" fmla="*/ 0 h 1325563"/>
              <a:gd name="connsiteX1" fmla="*/ 742784 w 7663648"/>
              <a:gd name="connsiteY1" fmla="*/ 0 h 1325563"/>
              <a:gd name="connsiteX2" fmla="*/ 1332296 w 7663648"/>
              <a:gd name="connsiteY2" fmla="*/ 0 h 1325563"/>
              <a:gd name="connsiteX3" fmla="*/ 1921807 w 7663648"/>
              <a:gd name="connsiteY3" fmla="*/ 0 h 1325563"/>
              <a:gd name="connsiteX4" fmla="*/ 2434682 w 7663648"/>
              <a:gd name="connsiteY4" fmla="*/ 0 h 1325563"/>
              <a:gd name="connsiteX5" fmla="*/ 3100830 w 7663648"/>
              <a:gd name="connsiteY5" fmla="*/ 0 h 1325563"/>
              <a:gd name="connsiteX6" fmla="*/ 3843614 w 7663648"/>
              <a:gd name="connsiteY6" fmla="*/ 0 h 1325563"/>
              <a:gd name="connsiteX7" fmla="*/ 4509762 w 7663648"/>
              <a:gd name="connsiteY7" fmla="*/ 0 h 1325563"/>
              <a:gd name="connsiteX8" fmla="*/ 5099273 w 7663648"/>
              <a:gd name="connsiteY8" fmla="*/ 0 h 1325563"/>
              <a:gd name="connsiteX9" fmla="*/ 5688785 w 7663648"/>
              <a:gd name="connsiteY9" fmla="*/ 0 h 1325563"/>
              <a:gd name="connsiteX10" fmla="*/ 6125023 w 7663648"/>
              <a:gd name="connsiteY10" fmla="*/ 0 h 1325563"/>
              <a:gd name="connsiteX11" fmla="*/ 6791171 w 7663648"/>
              <a:gd name="connsiteY11" fmla="*/ 0 h 1325563"/>
              <a:gd name="connsiteX12" fmla="*/ 7663648 w 7663648"/>
              <a:gd name="connsiteY12" fmla="*/ 0 h 1325563"/>
              <a:gd name="connsiteX13" fmla="*/ 7663648 w 7663648"/>
              <a:gd name="connsiteY13" fmla="*/ 468366 h 1325563"/>
              <a:gd name="connsiteX14" fmla="*/ 7663648 w 7663648"/>
              <a:gd name="connsiteY14" fmla="*/ 883709 h 1325563"/>
              <a:gd name="connsiteX15" fmla="*/ 7663648 w 7663648"/>
              <a:gd name="connsiteY15" fmla="*/ 1325563 h 1325563"/>
              <a:gd name="connsiteX16" fmla="*/ 7074137 w 7663648"/>
              <a:gd name="connsiteY16" fmla="*/ 1325563 h 1325563"/>
              <a:gd name="connsiteX17" fmla="*/ 6714535 w 7663648"/>
              <a:gd name="connsiteY17" fmla="*/ 1325563 h 1325563"/>
              <a:gd name="connsiteX18" fmla="*/ 6048387 w 7663648"/>
              <a:gd name="connsiteY18" fmla="*/ 1325563 h 1325563"/>
              <a:gd name="connsiteX19" fmla="*/ 5612148 w 7663648"/>
              <a:gd name="connsiteY19" fmla="*/ 1325563 h 1325563"/>
              <a:gd name="connsiteX20" fmla="*/ 5252546 w 7663648"/>
              <a:gd name="connsiteY20" fmla="*/ 1325563 h 1325563"/>
              <a:gd name="connsiteX21" fmla="*/ 4892944 w 7663648"/>
              <a:gd name="connsiteY21" fmla="*/ 1325563 h 1325563"/>
              <a:gd name="connsiteX22" fmla="*/ 4533343 w 7663648"/>
              <a:gd name="connsiteY22" fmla="*/ 1325563 h 1325563"/>
              <a:gd name="connsiteX23" fmla="*/ 3790558 w 7663648"/>
              <a:gd name="connsiteY23" fmla="*/ 1325563 h 1325563"/>
              <a:gd name="connsiteX24" fmla="*/ 3354320 w 7663648"/>
              <a:gd name="connsiteY24" fmla="*/ 1325563 h 1325563"/>
              <a:gd name="connsiteX25" fmla="*/ 2994718 w 7663648"/>
              <a:gd name="connsiteY25" fmla="*/ 1325563 h 1325563"/>
              <a:gd name="connsiteX26" fmla="*/ 2251933 w 7663648"/>
              <a:gd name="connsiteY26" fmla="*/ 1325563 h 1325563"/>
              <a:gd name="connsiteX27" fmla="*/ 1815695 w 7663648"/>
              <a:gd name="connsiteY27" fmla="*/ 1325563 h 1325563"/>
              <a:gd name="connsiteX28" fmla="*/ 1302820 w 7663648"/>
              <a:gd name="connsiteY28" fmla="*/ 1325563 h 1325563"/>
              <a:gd name="connsiteX29" fmla="*/ 866582 w 7663648"/>
              <a:gd name="connsiteY29" fmla="*/ 1325563 h 1325563"/>
              <a:gd name="connsiteX30" fmla="*/ 0 w 7663648"/>
              <a:gd name="connsiteY30" fmla="*/ 1325563 h 1325563"/>
              <a:gd name="connsiteX31" fmla="*/ 0 w 7663648"/>
              <a:gd name="connsiteY31" fmla="*/ 910220 h 1325563"/>
              <a:gd name="connsiteX32" fmla="*/ 0 w 7663648"/>
              <a:gd name="connsiteY32" fmla="*/ 494877 h 1325563"/>
              <a:gd name="connsiteX33" fmla="*/ 0 w 7663648"/>
              <a:gd name="connsiteY33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63648" h="1325563" fill="none" extrusionOk="0">
                <a:moveTo>
                  <a:pt x="0" y="0"/>
                </a:moveTo>
                <a:cubicBezTo>
                  <a:pt x="305928" y="-16364"/>
                  <a:pt x="569070" y="71368"/>
                  <a:pt x="742784" y="0"/>
                </a:cubicBezTo>
                <a:cubicBezTo>
                  <a:pt x="916498" y="-71368"/>
                  <a:pt x="1081549" y="70281"/>
                  <a:pt x="1332296" y="0"/>
                </a:cubicBezTo>
                <a:cubicBezTo>
                  <a:pt x="1583043" y="-70281"/>
                  <a:pt x="1696625" y="4606"/>
                  <a:pt x="1921807" y="0"/>
                </a:cubicBezTo>
                <a:cubicBezTo>
                  <a:pt x="2146989" y="-4606"/>
                  <a:pt x="2271558" y="29552"/>
                  <a:pt x="2434682" y="0"/>
                </a:cubicBezTo>
                <a:cubicBezTo>
                  <a:pt x="2597807" y="-29552"/>
                  <a:pt x="2810167" y="40922"/>
                  <a:pt x="3100830" y="0"/>
                </a:cubicBezTo>
                <a:cubicBezTo>
                  <a:pt x="3391493" y="-40922"/>
                  <a:pt x="3612105" y="43447"/>
                  <a:pt x="3843614" y="0"/>
                </a:cubicBezTo>
                <a:cubicBezTo>
                  <a:pt x="4075123" y="-43447"/>
                  <a:pt x="4178440" y="8117"/>
                  <a:pt x="4509762" y="0"/>
                </a:cubicBezTo>
                <a:cubicBezTo>
                  <a:pt x="4841084" y="-8117"/>
                  <a:pt x="4885807" y="32101"/>
                  <a:pt x="5099273" y="0"/>
                </a:cubicBezTo>
                <a:cubicBezTo>
                  <a:pt x="5312739" y="-32101"/>
                  <a:pt x="5545620" y="25263"/>
                  <a:pt x="5688785" y="0"/>
                </a:cubicBezTo>
                <a:cubicBezTo>
                  <a:pt x="5831950" y="-25263"/>
                  <a:pt x="5971919" y="37949"/>
                  <a:pt x="6125023" y="0"/>
                </a:cubicBezTo>
                <a:cubicBezTo>
                  <a:pt x="6278127" y="-37949"/>
                  <a:pt x="6491503" y="46166"/>
                  <a:pt x="6791171" y="0"/>
                </a:cubicBezTo>
                <a:cubicBezTo>
                  <a:pt x="7090839" y="-46166"/>
                  <a:pt x="7447167" y="14927"/>
                  <a:pt x="7663648" y="0"/>
                </a:cubicBezTo>
                <a:cubicBezTo>
                  <a:pt x="7701004" y="119883"/>
                  <a:pt x="7655921" y="240250"/>
                  <a:pt x="7663648" y="468366"/>
                </a:cubicBezTo>
                <a:cubicBezTo>
                  <a:pt x="7671375" y="696482"/>
                  <a:pt x="7615501" y="715063"/>
                  <a:pt x="7663648" y="883709"/>
                </a:cubicBezTo>
                <a:cubicBezTo>
                  <a:pt x="7711795" y="1052355"/>
                  <a:pt x="7653124" y="1229845"/>
                  <a:pt x="7663648" y="1325563"/>
                </a:cubicBezTo>
                <a:cubicBezTo>
                  <a:pt x="7436210" y="1391255"/>
                  <a:pt x="7303406" y="1299596"/>
                  <a:pt x="7074137" y="1325563"/>
                </a:cubicBezTo>
                <a:cubicBezTo>
                  <a:pt x="6844868" y="1351530"/>
                  <a:pt x="6890511" y="1295630"/>
                  <a:pt x="6714535" y="1325563"/>
                </a:cubicBezTo>
                <a:cubicBezTo>
                  <a:pt x="6538559" y="1355496"/>
                  <a:pt x="6340729" y="1269252"/>
                  <a:pt x="6048387" y="1325563"/>
                </a:cubicBezTo>
                <a:cubicBezTo>
                  <a:pt x="5756045" y="1381874"/>
                  <a:pt x="5726740" y="1314558"/>
                  <a:pt x="5612148" y="1325563"/>
                </a:cubicBezTo>
                <a:cubicBezTo>
                  <a:pt x="5497556" y="1336568"/>
                  <a:pt x="5412269" y="1312751"/>
                  <a:pt x="5252546" y="1325563"/>
                </a:cubicBezTo>
                <a:cubicBezTo>
                  <a:pt x="5092823" y="1338375"/>
                  <a:pt x="4978833" y="1287690"/>
                  <a:pt x="4892944" y="1325563"/>
                </a:cubicBezTo>
                <a:cubicBezTo>
                  <a:pt x="4807055" y="1363436"/>
                  <a:pt x="4686293" y="1286714"/>
                  <a:pt x="4533343" y="1325563"/>
                </a:cubicBezTo>
                <a:cubicBezTo>
                  <a:pt x="4380393" y="1364412"/>
                  <a:pt x="4126388" y="1300098"/>
                  <a:pt x="3790558" y="1325563"/>
                </a:cubicBezTo>
                <a:cubicBezTo>
                  <a:pt x="3454728" y="1351028"/>
                  <a:pt x="3494140" y="1315892"/>
                  <a:pt x="3354320" y="1325563"/>
                </a:cubicBezTo>
                <a:cubicBezTo>
                  <a:pt x="3214500" y="1335234"/>
                  <a:pt x="3116665" y="1305719"/>
                  <a:pt x="2994718" y="1325563"/>
                </a:cubicBezTo>
                <a:cubicBezTo>
                  <a:pt x="2872771" y="1345407"/>
                  <a:pt x="2448784" y="1310781"/>
                  <a:pt x="2251933" y="1325563"/>
                </a:cubicBezTo>
                <a:cubicBezTo>
                  <a:pt x="2055083" y="1340345"/>
                  <a:pt x="1962271" y="1305745"/>
                  <a:pt x="1815695" y="1325563"/>
                </a:cubicBezTo>
                <a:cubicBezTo>
                  <a:pt x="1669119" y="1345381"/>
                  <a:pt x="1470717" y="1288341"/>
                  <a:pt x="1302820" y="1325563"/>
                </a:cubicBezTo>
                <a:cubicBezTo>
                  <a:pt x="1134924" y="1362785"/>
                  <a:pt x="965599" y="1303189"/>
                  <a:pt x="866582" y="1325563"/>
                </a:cubicBezTo>
                <a:cubicBezTo>
                  <a:pt x="767565" y="1347937"/>
                  <a:pt x="272151" y="1263258"/>
                  <a:pt x="0" y="1325563"/>
                </a:cubicBezTo>
                <a:cubicBezTo>
                  <a:pt x="-4693" y="1159930"/>
                  <a:pt x="39078" y="1102488"/>
                  <a:pt x="0" y="910220"/>
                </a:cubicBezTo>
                <a:cubicBezTo>
                  <a:pt x="-39078" y="717952"/>
                  <a:pt x="41194" y="578218"/>
                  <a:pt x="0" y="494877"/>
                </a:cubicBezTo>
                <a:cubicBezTo>
                  <a:pt x="-41194" y="411536"/>
                  <a:pt x="38966" y="139285"/>
                  <a:pt x="0" y="0"/>
                </a:cubicBezTo>
                <a:close/>
              </a:path>
              <a:path w="7663648" h="1325563" stroke="0" extrusionOk="0">
                <a:moveTo>
                  <a:pt x="0" y="0"/>
                </a:moveTo>
                <a:cubicBezTo>
                  <a:pt x="96846" y="-10131"/>
                  <a:pt x="278222" y="22842"/>
                  <a:pt x="359602" y="0"/>
                </a:cubicBezTo>
                <a:cubicBezTo>
                  <a:pt x="440982" y="-22842"/>
                  <a:pt x="784549" y="5249"/>
                  <a:pt x="949113" y="0"/>
                </a:cubicBezTo>
                <a:cubicBezTo>
                  <a:pt x="1113677" y="-5249"/>
                  <a:pt x="1386349" y="53313"/>
                  <a:pt x="1691898" y="0"/>
                </a:cubicBezTo>
                <a:cubicBezTo>
                  <a:pt x="1997448" y="-53313"/>
                  <a:pt x="1956410" y="15669"/>
                  <a:pt x="2204773" y="0"/>
                </a:cubicBezTo>
                <a:cubicBezTo>
                  <a:pt x="2453136" y="-15669"/>
                  <a:pt x="2535043" y="45904"/>
                  <a:pt x="2717647" y="0"/>
                </a:cubicBezTo>
                <a:cubicBezTo>
                  <a:pt x="2900251" y="-45904"/>
                  <a:pt x="3108837" y="56512"/>
                  <a:pt x="3383795" y="0"/>
                </a:cubicBezTo>
                <a:cubicBezTo>
                  <a:pt x="3658753" y="-56512"/>
                  <a:pt x="3661478" y="15584"/>
                  <a:pt x="3743397" y="0"/>
                </a:cubicBezTo>
                <a:cubicBezTo>
                  <a:pt x="3825316" y="-15584"/>
                  <a:pt x="4213609" y="20324"/>
                  <a:pt x="4332909" y="0"/>
                </a:cubicBezTo>
                <a:cubicBezTo>
                  <a:pt x="4452209" y="-20324"/>
                  <a:pt x="4912540" y="87866"/>
                  <a:pt x="5075693" y="0"/>
                </a:cubicBezTo>
                <a:cubicBezTo>
                  <a:pt x="5238846" y="-87866"/>
                  <a:pt x="5333779" y="48859"/>
                  <a:pt x="5588568" y="0"/>
                </a:cubicBezTo>
                <a:cubicBezTo>
                  <a:pt x="5843357" y="-48859"/>
                  <a:pt x="5924125" y="19279"/>
                  <a:pt x="6101443" y="0"/>
                </a:cubicBezTo>
                <a:cubicBezTo>
                  <a:pt x="6278762" y="-19279"/>
                  <a:pt x="6344638" y="8913"/>
                  <a:pt x="6537681" y="0"/>
                </a:cubicBezTo>
                <a:cubicBezTo>
                  <a:pt x="6730724" y="-8913"/>
                  <a:pt x="6787769" y="37636"/>
                  <a:pt x="6973920" y="0"/>
                </a:cubicBezTo>
                <a:cubicBezTo>
                  <a:pt x="7160071" y="-37636"/>
                  <a:pt x="7400845" y="6069"/>
                  <a:pt x="7663648" y="0"/>
                </a:cubicBezTo>
                <a:cubicBezTo>
                  <a:pt x="7681461" y="118439"/>
                  <a:pt x="7648764" y="320461"/>
                  <a:pt x="7663648" y="402087"/>
                </a:cubicBezTo>
                <a:cubicBezTo>
                  <a:pt x="7678532" y="483713"/>
                  <a:pt x="7657342" y="627686"/>
                  <a:pt x="7663648" y="817431"/>
                </a:cubicBezTo>
                <a:cubicBezTo>
                  <a:pt x="7669954" y="1007176"/>
                  <a:pt x="7656726" y="1098674"/>
                  <a:pt x="7663648" y="1325563"/>
                </a:cubicBezTo>
                <a:cubicBezTo>
                  <a:pt x="7490855" y="1325795"/>
                  <a:pt x="7202088" y="1265597"/>
                  <a:pt x="6997500" y="1325563"/>
                </a:cubicBezTo>
                <a:cubicBezTo>
                  <a:pt x="6792912" y="1385529"/>
                  <a:pt x="6773853" y="1318509"/>
                  <a:pt x="6637898" y="1325563"/>
                </a:cubicBezTo>
                <a:cubicBezTo>
                  <a:pt x="6501943" y="1332617"/>
                  <a:pt x="6332756" y="1271312"/>
                  <a:pt x="6125023" y="1325563"/>
                </a:cubicBezTo>
                <a:cubicBezTo>
                  <a:pt x="5917291" y="1379814"/>
                  <a:pt x="5770182" y="1319133"/>
                  <a:pt x="5458875" y="1325563"/>
                </a:cubicBezTo>
                <a:cubicBezTo>
                  <a:pt x="5147568" y="1331993"/>
                  <a:pt x="5075414" y="1276088"/>
                  <a:pt x="4792728" y="1325563"/>
                </a:cubicBezTo>
                <a:cubicBezTo>
                  <a:pt x="4510042" y="1375038"/>
                  <a:pt x="4580116" y="1309027"/>
                  <a:pt x="4433126" y="1325563"/>
                </a:cubicBezTo>
                <a:cubicBezTo>
                  <a:pt x="4286136" y="1342099"/>
                  <a:pt x="3866163" y="1307411"/>
                  <a:pt x="3690341" y="1325563"/>
                </a:cubicBezTo>
                <a:cubicBezTo>
                  <a:pt x="3514520" y="1343715"/>
                  <a:pt x="3283307" y="1287378"/>
                  <a:pt x="2947557" y="1325563"/>
                </a:cubicBezTo>
                <a:cubicBezTo>
                  <a:pt x="2611807" y="1363748"/>
                  <a:pt x="2713276" y="1301220"/>
                  <a:pt x="2587955" y="1325563"/>
                </a:cubicBezTo>
                <a:cubicBezTo>
                  <a:pt x="2462634" y="1349906"/>
                  <a:pt x="2261727" y="1306145"/>
                  <a:pt x="2151717" y="1325563"/>
                </a:cubicBezTo>
                <a:cubicBezTo>
                  <a:pt x="2041707" y="1344981"/>
                  <a:pt x="1762912" y="1293225"/>
                  <a:pt x="1562205" y="1325563"/>
                </a:cubicBezTo>
                <a:cubicBezTo>
                  <a:pt x="1361498" y="1357901"/>
                  <a:pt x="1053585" y="1278527"/>
                  <a:pt x="819421" y="1325563"/>
                </a:cubicBezTo>
                <a:cubicBezTo>
                  <a:pt x="585257" y="1372599"/>
                  <a:pt x="304056" y="1244027"/>
                  <a:pt x="0" y="1325563"/>
                </a:cubicBezTo>
                <a:cubicBezTo>
                  <a:pt x="-36621" y="1218330"/>
                  <a:pt x="19464" y="1071852"/>
                  <a:pt x="0" y="883709"/>
                </a:cubicBezTo>
                <a:cubicBezTo>
                  <a:pt x="-19464" y="695566"/>
                  <a:pt x="41932" y="604219"/>
                  <a:pt x="0" y="428599"/>
                </a:cubicBezTo>
                <a:cubicBezTo>
                  <a:pt x="-41932" y="252979"/>
                  <a:pt x="3798" y="12925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 </a:t>
            </a:r>
            <a:endParaRPr lang="en-IE" sz="3600" b="1" dirty="0">
              <a:solidFill>
                <a:srgbClr val="008341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78C33C-E3C0-4016-8663-DC61161D9994}"/>
              </a:ext>
            </a:extLst>
          </p:cNvPr>
          <p:cNvSpPr txBox="1">
            <a:spLocks/>
          </p:cNvSpPr>
          <p:nvPr/>
        </p:nvSpPr>
        <p:spPr>
          <a:xfrm>
            <a:off x="1400322" y="1367630"/>
            <a:ext cx="5985899" cy="3014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2200" b="1" dirty="0">
              <a:solidFill>
                <a:srgbClr val="1A1C5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B6FBD-4F92-4E15-9F07-AE8ECBF7729A}"/>
              </a:ext>
            </a:extLst>
          </p:cNvPr>
          <p:cNvSpPr txBox="1"/>
          <p:nvPr/>
        </p:nvSpPr>
        <p:spPr>
          <a:xfrm>
            <a:off x="1143001" y="5739891"/>
            <a:ext cx="887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chemeClr val="bg1"/>
                </a:solidFill>
              </a:rPr>
              <a:t>Slide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832D8-673D-F9D7-54CA-A76E442ECB5C}"/>
              </a:ext>
            </a:extLst>
          </p:cNvPr>
          <p:cNvSpPr txBox="1">
            <a:spLocks/>
          </p:cNvSpPr>
          <p:nvPr/>
        </p:nvSpPr>
        <p:spPr>
          <a:xfrm>
            <a:off x="1598784" y="1621057"/>
            <a:ext cx="5152998" cy="849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002060"/>
                </a:solidFill>
              </a:rPr>
              <a:t>It’s</a:t>
            </a:r>
            <a:r>
              <a:rPr lang="en-GB" sz="2400" b="1">
                <a:solidFill>
                  <a:srgbClr val="002060"/>
                </a:solidFill>
              </a:rPr>
              <a:t> </a:t>
            </a:r>
            <a:r>
              <a:rPr lang="en-GB" sz="2400" b="1" dirty="0">
                <a:solidFill>
                  <a:srgbClr val="002060"/>
                </a:solidFill>
              </a:rPr>
              <a:t>now </a:t>
            </a:r>
            <a:r>
              <a:rPr lang="en-GB" sz="2400" dirty="0">
                <a:solidFill>
                  <a:srgbClr val="002060"/>
                </a:solidFill>
              </a:rPr>
              <a:t>more important than 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ever to learn </a:t>
            </a:r>
            <a:r>
              <a:rPr lang="en-GB" sz="2400" b="1" dirty="0">
                <a:solidFill>
                  <a:srgbClr val="002060"/>
                </a:solidFill>
              </a:rPr>
              <a:t>how to thrive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>
                <a:solidFill>
                  <a:srgbClr val="002060"/>
                </a:solidFill>
              </a:rPr>
              <a:t>So</a:t>
            </a:r>
            <a:r>
              <a:rPr lang="en-GB" sz="2400">
                <a:solidFill>
                  <a:srgbClr val="002060"/>
                </a:solidFill>
              </a:rPr>
              <a:t> </a:t>
            </a:r>
            <a:r>
              <a:rPr lang="en-GB" sz="2400" b="1" dirty="0">
                <a:solidFill>
                  <a:srgbClr val="002060"/>
                </a:solidFill>
              </a:rPr>
              <a:t>many pressures and challenges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(</a:t>
            </a:r>
            <a:r>
              <a:rPr lang="en-GB" sz="2400">
                <a:solidFill>
                  <a:srgbClr val="002060"/>
                </a:solidFill>
              </a:rPr>
              <a:t>big and </a:t>
            </a:r>
            <a:r>
              <a:rPr lang="en-GB" sz="2400" dirty="0">
                <a:solidFill>
                  <a:srgbClr val="002060"/>
                </a:solidFill>
              </a:rPr>
              <a:t>small) of </a:t>
            </a:r>
            <a:r>
              <a:rPr lang="en-GB" sz="2400" b="1" dirty="0">
                <a:solidFill>
                  <a:srgbClr val="002060"/>
                </a:solidFill>
              </a:rPr>
              <a:t>modern life</a:t>
            </a:r>
            <a:r>
              <a:rPr lang="en-GB" sz="2400" dirty="0">
                <a:solidFill>
                  <a:srgbClr val="002060"/>
                </a:solidFill>
              </a:rPr>
              <a:t> can 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have a </a:t>
            </a:r>
            <a:r>
              <a:rPr lang="en-GB" sz="2400" b="1" dirty="0">
                <a:solidFill>
                  <a:srgbClr val="002060"/>
                </a:solidFill>
              </a:rPr>
              <a:t>negative impact on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mental </a:t>
            </a:r>
            <a:r>
              <a:rPr lang="en-GB" sz="2400" b="1">
                <a:solidFill>
                  <a:srgbClr val="002060"/>
                </a:solidFill>
              </a:rPr>
              <a:t>health and </a:t>
            </a:r>
            <a:r>
              <a:rPr lang="en-GB" sz="2400" b="1" dirty="0">
                <a:solidFill>
                  <a:srgbClr val="002060"/>
                </a:solidFill>
              </a:rPr>
              <a:t>well-being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i="1" dirty="0">
                <a:solidFill>
                  <a:srgbClr val="002060"/>
                </a:solidFill>
              </a:rPr>
              <a:t>Reflect on some of the </a:t>
            </a:r>
            <a:r>
              <a:rPr lang="en-GB" sz="2400" b="1" i="1">
                <a:solidFill>
                  <a:srgbClr val="002060"/>
                </a:solidFill>
              </a:rPr>
              <a:t>pressures and   </a:t>
            </a:r>
            <a:r>
              <a:rPr lang="en-GB" sz="2400" b="1" i="1" dirty="0">
                <a:solidFill>
                  <a:srgbClr val="002060"/>
                </a:solidFill>
              </a:rPr>
              <a:t>challenges you </a:t>
            </a:r>
            <a:r>
              <a:rPr lang="en-GB" sz="2400" b="1" i="1">
                <a:solidFill>
                  <a:srgbClr val="002060"/>
                </a:solidFill>
              </a:rPr>
              <a:t>feel and </a:t>
            </a:r>
            <a:r>
              <a:rPr lang="en-GB" sz="2400" b="1" i="1" dirty="0">
                <a:solidFill>
                  <a:srgbClr val="002060"/>
                </a:solidFill>
              </a:rPr>
              <a:t>consider how   they compare to the following </a:t>
            </a:r>
            <a:r>
              <a:rPr lang="en-GB" sz="2400" b="1" i="1">
                <a:solidFill>
                  <a:srgbClr val="002060"/>
                </a:solidFill>
              </a:rPr>
              <a:t>list…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73B00-FB76-400A-ED56-D6B492BBE4FB}"/>
              </a:ext>
            </a:extLst>
          </p:cNvPr>
          <p:cNvSpPr txBox="1"/>
          <p:nvPr/>
        </p:nvSpPr>
        <p:spPr>
          <a:xfrm>
            <a:off x="-40339" y="6519446"/>
            <a:ext cx="1048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</a:t>
            </a:r>
          </a:p>
        </p:txBody>
      </p:sp>
      <p:pic>
        <p:nvPicPr>
          <p:cNvPr id="5" name="Picture 4" descr="A person with hands on their head&#10;&#10;Description automatically generated">
            <a:extLst>
              <a:ext uri="{FF2B5EF4-FFF2-40B4-BE49-F238E27FC236}">
                <a16:creationId xmlns:a16="http://schemas.microsoft.com/office/drawing/2014/main" id="{1D8C4FBB-3049-7182-0340-D01BACF06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9" y="1519076"/>
            <a:ext cx="1553369" cy="15526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light bulb and speech bubbles&#10;&#10;Description automatically generated">
            <a:extLst>
              <a:ext uri="{FF2B5EF4-FFF2-40B4-BE49-F238E27FC236}">
                <a16:creationId xmlns:a16="http://schemas.microsoft.com/office/drawing/2014/main" id="{74C5B9DD-5CDB-9069-8C30-E63845DA4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9" y="4115984"/>
            <a:ext cx="1553369" cy="15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275D9B6-F867-21C6-A46B-4DE029484C87}"/>
              </a:ext>
            </a:extLst>
          </p:cNvPr>
          <p:cNvSpPr/>
          <p:nvPr/>
        </p:nvSpPr>
        <p:spPr>
          <a:xfrm flipV="1">
            <a:off x="1607121" y="1462680"/>
            <a:ext cx="7260956" cy="3683040"/>
          </a:xfrm>
          <a:prstGeom prst="triangle">
            <a:avLst>
              <a:gd name="adj" fmla="val 50107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9710" y="16330"/>
            <a:ext cx="7581531" cy="1325563"/>
          </a:xfrm>
          <a:custGeom>
            <a:avLst/>
            <a:gdLst>
              <a:gd name="connsiteX0" fmla="*/ 0 w 7581531"/>
              <a:gd name="connsiteY0" fmla="*/ 0 h 1325563"/>
              <a:gd name="connsiteX1" fmla="*/ 734825 w 7581531"/>
              <a:gd name="connsiteY1" fmla="*/ 0 h 1325563"/>
              <a:gd name="connsiteX2" fmla="*/ 1318020 w 7581531"/>
              <a:gd name="connsiteY2" fmla="*/ 0 h 1325563"/>
              <a:gd name="connsiteX3" fmla="*/ 1901215 w 7581531"/>
              <a:gd name="connsiteY3" fmla="*/ 0 h 1325563"/>
              <a:gd name="connsiteX4" fmla="*/ 2408594 w 7581531"/>
              <a:gd name="connsiteY4" fmla="*/ 0 h 1325563"/>
              <a:gd name="connsiteX5" fmla="*/ 3067604 w 7581531"/>
              <a:gd name="connsiteY5" fmla="*/ 0 h 1325563"/>
              <a:gd name="connsiteX6" fmla="*/ 3802429 w 7581531"/>
              <a:gd name="connsiteY6" fmla="*/ 0 h 1325563"/>
              <a:gd name="connsiteX7" fmla="*/ 4461439 w 7581531"/>
              <a:gd name="connsiteY7" fmla="*/ 0 h 1325563"/>
              <a:gd name="connsiteX8" fmla="*/ 5044634 w 7581531"/>
              <a:gd name="connsiteY8" fmla="*/ 0 h 1325563"/>
              <a:gd name="connsiteX9" fmla="*/ 5627829 w 7581531"/>
              <a:gd name="connsiteY9" fmla="*/ 0 h 1325563"/>
              <a:gd name="connsiteX10" fmla="*/ 6059393 w 7581531"/>
              <a:gd name="connsiteY10" fmla="*/ 0 h 1325563"/>
              <a:gd name="connsiteX11" fmla="*/ 6718403 w 7581531"/>
              <a:gd name="connsiteY11" fmla="*/ 0 h 1325563"/>
              <a:gd name="connsiteX12" fmla="*/ 7581531 w 7581531"/>
              <a:gd name="connsiteY12" fmla="*/ 0 h 1325563"/>
              <a:gd name="connsiteX13" fmla="*/ 7581531 w 7581531"/>
              <a:gd name="connsiteY13" fmla="*/ 468366 h 1325563"/>
              <a:gd name="connsiteX14" fmla="*/ 7581531 w 7581531"/>
              <a:gd name="connsiteY14" fmla="*/ 883709 h 1325563"/>
              <a:gd name="connsiteX15" fmla="*/ 7581531 w 7581531"/>
              <a:gd name="connsiteY15" fmla="*/ 1325563 h 1325563"/>
              <a:gd name="connsiteX16" fmla="*/ 6998336 w 7581531"/>
              <a:gd name="connsiteY16" fmla="*/ 1325563 h 1325563"/>
              <a:gd name="connsiteX17" fmla="*/ 6642588 w 7581531"/>
              <a:gd name="connsiteY17" fmla="*/ 1325563 h 1325563"/>
              <a:gd name="connsiteX18" fmla="*/ 5983578 w 7581531"/>
              <a:gd name="connsiteY18" fmla="*/ 1325563 h 1325563"/>
              <a:gd name="connsiteX19" fmla="*/ 5552013 w 7581531"/>
              <a:gd name="connsiteY19" fmla="*/ 1325563 h 1325563"/>
              <a:gd name="connsiteX20" fmla="*/ 5196265 w 7581531"/>
              <a:gd name="connsiteY20" fmla="*/ 1325563 h 1325563"/>
              <a:gd name="connsiteX21" fmla="*/ 4840516 w 7581531"/>
              <a:gd name="connsiteY21" fmla="*/ 1325563 h 1325563"/>
              <a:gd name="connsiteX22" fmla="*/ 4484767 w 7581531"/>
              <a:gd name="connsiteY22" fmla="*/ 1325563 h 1325563"/>
              <a:gd name="connsiteX23" fmla="*/ 3749942 w 7581531"/>
              <a:gd name="connsiteY23" fmla="*/ 1325563 h 1325563"/>
              <a:gd name="connsiteX24" fmla="*/ 3318378 w 7581531"/>
              <a:gd name="connsiteY24" fmla="*/ 1325563 h 1325563"/>
              <a:gd name="connsiteX25" fmla="*/ 2962629 w 7581531"/>
              <a:gd name="connsiteY25" fmla="*/ 1325563 h 1325563"/>
              <a:gd name="connsiteX26" fmla="*/ 2227804 w 7581531"/>
              <a:gd name="connsiteY26" fmla="*/ 1325563 h 1325563"/>
              <a:gd name="connsiteX27" fmla="*/ 1796240 w 7581531"/>
              <a:gd name="connsiteY27" fmla="*/ 1325563 h 1325563"/>
              <a:gd name="connsiteX28" fmla="*/ 1288860 w 7581531"/>
              <a:gd name="connsiteY28" fmla="*/ 1325563 h 1325563"/>
              <a:gd name="connsiteX29" fmla="*/ 857296 w 7581531"/>
              <a:gd name="connsiteY29" fmla="*/ 1325563 h 1325563"/>
              <a:gd name="connsiteX30" fmla="*/ 0 w 7581531"/>
              <a:gd name="connsiteY30" fmla="*/ 1325563 h 1325563"/>
              <a:gd name="connsiteX31" fmla="*/ 0 w 7581531"/>
              <a:gd name="connsiteY31" fmla="*/ 910220 h 1325563"/>
              <a:gd name="connsiteX32" fmla="*/ 0 w 7581531"/>
              <a:gd name="connsiteY32" fmla="*/ 494877 h 1325563"/>
              <a:gd name="connsiteX33" fmla="*/ 0 w 7581531"/>
              <a:gd name="connsiteY33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581531" h="1325563" fill="none" extrusionOk="0">
                <a:moveTo>
                  <a:pt x="0" y="0"/>
                </a:moveTo>
                <a:cubicBezTo>
                  <a:pt x="330274" y="-50407"/>
                  <a:pt x="543201" y="53185"/>
                  <a:pt x="734825" y="0"/>
                </a:cubicBezTo>
                <a:cubicBezTo>
                  <a:pt x="926450" y="-53185"/>
                  <a:pt x="1064550" y="63865"/>
                  <a:pt x="1318020" y="0"/>
                </a:cubicBezTo>
                <a:cubicBezTo>
                  <a:pt x="1571490" y="-63865"/>
                  <a:pt x="1700445" y="16524"/>
                  <a:pt x="1901215" y="0"/>
                </a:cubicBezTo>
                <a:cubicBezTo>
                  <a:pt x="2101986" y="-16524"/>
                  <a:pt x="2296420" y="9550"/>
                  <a:pt x="2408594" y="0"/>
                </a:cubicBezTo>
                <a:cubicBezTo>
                  <a:pt x="2520768" y="-9550"/>
                  <a:pt x="2739026" y="44318"/>
                  <a:pt x="3067604" y="0"/>
                </a:cubicBezTo>
                <a:cubicBezTo>
                  <a:pt x="3396182" y="-44318"/>
                  <a:pt x="3529749" y="61527"/>
                  <a:pt x="3802429" y="0"/>
                </a:cubicBezTo>
                <a:cubicBezTo>
                  <a:pt x="4075110" y="-61527"/>
                  <a:pt x="4260454" y="54907"/>
                  <a:pt x="4461439" y="0"/>
                </a:cubicBezTo>
                <a:cubicBezTo>
                  <a:pt x="4662424" y="-54907"/>
                  <a:pt x="4836179" y="53705"/>
                  <a:pt x="5044634" y="0"/>
                </a:cubicBezTo>
                <a:cubicBezTo>
                  <a:pt x="5253090" y="-53705"/>
                  <a:pt x="5478089" y="34970"/>
                  <a:pt x="5627829" y="0"/>
                </a:cubicBezTo>
                <a:cubicBezTo>
                  <a:pt x="5777569" y="-34970"/>
                  <a:pt x="5860846" y="7912"/>
                  <a:pt x="6059393" y="0"/>
                </a:cubicBezTo>
                <a:cubicBezTo>
                  <a:pt x="6257940" y="-7912"/>
                  <a:pt x="6546454" y="55729"/>
                  <a:pt x="6718403" y="0"/>
                </a:cubicBezTo>
                <a:cubicBezTo>
                  <a:pt x="6890352" y="-55729"/>
                  <a:pt x="7322645" y="74262"/>
                  <a:pt x="7581531" y="0"/>
                </a:cubicBezTo>
                <a:cubicBezTo>
                  <a:pt x="7618887" y="119883"/>
                  <a:pt x="7573804" y="240250"/>
                  <a:pt x="7581531" y="468366"/>
                </a:cubicBezTo>
                <a:cubicBezTo>
                  <a:pt x="7589258" y="696482"/>
                  <a:pt x="7533384" y="715063"/>
                  <a:pt x="7581531" y="883709"/>
                </a:cubicBezTo>
                <a:cubicBezTo>
                  <a:pt x="7629678" y="1052355"/>
                  <a:pt x="7571007" y="1229845"/>
                  <a:pt x="7581531" y="1325563"/>
                </a:cubicBezTo>
                <a:cubicBezTo>
                  <a:pt x="7440642" y="1371726"/>
                  <a:pt x="7157420" y="1308506"/>
                  <a:pt x="6998336" y="1325563"/>
                </a:cubicBezTo>
                <a:cubicBezTo>
                  <a:pt x="6839252" y="1342620"/>
                  <a:pt x="6758813" y="1296587"/>
                  <a:pt x="6642588" y="1325563"/>
                </a:cubicBezTo>
                <a:cubicBezTo>
                  <a:pt x="6526363" y="1354539"/>
                  <a:pt x="6123332" y="1282723"/>
                  <a:pt x="5983578" y="1325563"/>
                </a:cubicBezTo>
                <a:cubicBezTo>
                  <a:pt x="5843824" y="1368403"/>
                  <a:pt x="5672419" y="1281015"/>
                  <a:pt x="5552013" y="1325563"/>
                </a:cubicBezTo>
                <a:cubicBezTo>
                  <a:pt x="5431607" y="1370111"/>
                  <a:pt x="5273837" y="1318871"/>
                  <a:pt x="5196265" y="1325563"/>
                </a:cubicBezTo>
                <a:cubicBezTo>
                  <a:pt x="5118693" y="1332255"/>
                  <a:pt x="4915556" y="1323336"/>
                  <a:pt x="4840516" y="1325563"/>
                </a:cubicBezTo>
                <a:cubicBezTo>
                  <a:pt x="4765476" y="1327790"/>
                  <a:pt x="4639414" y="1295459"/>
                  <a:pt x="4484767" y="1325563"/>
                </a:cubicBezTo>
                <a:cubicBezTo>
                  <a:pt x="4330120" y="1355667"/>
                  <a:pt x="4022401" y="1323598"/>
                  <a:pt x="3749942" y="1325563"/>
                </a:cubicBezTo>
                <a:cubicBezTo>
                  <a:pt x="3477484" y="1327528"/>
                  <a:pt x="3419076" y="1293608"/>
                  <a:pt x="3318378" y="1325563"/>
                </a:cubicBezTo>
                <a:cubicBezTo>
                  <a:pt x="3217680" y="1357518"/>
                  <a:pt x="3066925" y="1286600"/>
                  <a:pt x="2962629" y="1325563"/>
                </a:cubicBezTo>
                <a:cubicBezTo>
                  <a:pt x="2858333" y="1364526"/>
                  <a:pt x="2438152" y="1276234"/>
                  <a:pt x="2227804" y="1325563"/>
                </a:cubicBezTo>
                <a:cubicBezTo>
                  <a:pt x="2017457" y="1374892"/>
                  <a:pt x="1969117" y="1298909"/>
                  <a:pt x="1796240" y="1325563"/>
                </a:cubicBezTo>
                <a:cubicBezTo>
                  <a:pt x="1623363" y="1352217"/>
                  <a:pt x="1403014" y="1314283"/>
                  <a:pt x="1288860" y="1325563"/>
                </a:cubicBezTo>
                <a:cubicBezTo>
                  <a:pt x="1174706" y="1336843"/>
                  <a:pt x="969435" y="1297368"/>
                  <a:pt x="857296" y="1325563"/>
                </a:cubicBezTo>
                <a:cubicBezTo>
                  <a:pt x="745157" y="1353758"/>
                  <a:pt x="181276" y="1308315"/>
                  <a:pt x="0" y="1325563"/>
                </a:cubicBezTo>
                <a:cubicBezTo>
                  <a:pt x="-4693" y="1159930"/>
                  <a:pt x="39078" y="1102488"/>
                  <a:pt x="0" y="910220"/>
                </a:cubicBezTo>
                <a:cubicBezTo>
                  <a:pt x="-39078" y="717952"/>
                  <a:pt x="41194" y="578218"/>
                  <a:pt x="0" y="494877"/>
                </a:cubicBezTo>
                <a:cubicBezTo>
                  <a:pt x="-41194" y="411536"/>
                  <a:pt x="38966" y="139285"/>
                  <a:pt x="0" y="0"/>
                </a:cubicBezTo>
                <a:close/>
              </a:path>
              <a:path w="7581531" h="1325563" stroke="0" extrusionOk="0">
                <a:moveTo>
                  <a:pt x="0" y="0"/>
                </a:moveTo>
                <a:cubicBezTo>
                  <a:pt x="90648" y="-36596"/>
                  <a:pt x="207408" y="39389"/>
                  <a:pt x="355749" y="0"/>
                </a:cubicBezTo>
                <a:cubicBezTo>
                  <a:pt x="504090" y="-39389"/>
                  <a:pt x="771022" y="33621"/>
                  <a:pt x="938943" y="0"/>
                </a:cubicBezTo>
                <a:cubicBezTo>
                  <a:pt x="1106864" y="-33621"/>
                  <a:pt x="1408061" y="32357"/>
                  <a:pt x="1673769" y="0"/>
                </a:cubicBezTo>
                <a:cubicBezTo>
                  <a:pt x="1939477" y="-32357"/>
                  <a:pt x="2040142" y="1188"/>
                  <a:pt x="2181148" y="0"/>
                </a:cubicBezTo>
                <a:cubicBezTo>
                  <a:pt x="2322154" y="-1188"/>
                  <a:pt x="2553399" y="1788"/>
                  <a:pt x="2688528" y="0"/>
                </a:cubicBezTo>
                <a:cubicBezTo>
                  <a:pt x="2823657" y="-1788"/>
                  <a:pt x="3036476" y="61608"/>
                  <a:pt x="3347538" y="0"/>
                </a:cubicBezTo>
                <a:cubicBezTo>
                  <a:pt x="3658600" y="-61608"/>
                  <a:pt x="3566940" y="12394"/>
                  <a:pt x="3703286" y="0"/>
                </a:cubicBezTo>
                <a:cubicBezTo>
                  <a:pt x="3839632" y="-12394"/>
                  <a:pt x="4047607" y="51658"/>
                  <a:pt x="4286481" y="0"/>
                </a:cubicBezTo>
                <a:cubicBezTo>
                  <a:pt x="4525355" y="-51658"/>
                  <a:pt x="4794385" y="18436"/>
                  <a:pt x="5021306" y="0"/>
                </a:cubicBezTo>
                <a:cubicBezTo>
                  <a:pt x="5248228" y="-18436"/>
                  <a:pt x="5366003" y="19563"/>
                  <a:pt x="5528686" y="0"/>
                </a:cubicBezTo>
                <a:cubicBezTo>
                  <a:pt x="5691369" y="-19563"/>
                  <a:pt x="5801486" y="45534"/>
                  <a:pt x="6036065" y="0"/>
                </a:cubicBezTo>
                <a:cubicBezTo>
                  <a:pt x="6270644" y="-45534"/>
                  <a:pt x="6367021" y="9591"/>
                  <a:pt x="6467629" y="0"/>
                </a:cubicBezTo>
                <a:cubicBezTo>
                  <a:pt x="6568237" y="-9591"/>
                  <a:pt x="6753329" y="39353"/>
                  <a:pt x="6899193" y="0"/>
                </a:cubicBezTo>
                <a:cubicBezTo>
                  <a:pt x="7045057" y="-39353"/>
                  <a:pt x="7263358" y="2569"/>
                  <a:pt x="7581531" y="0"/>
                </a:cubicBezTo>
                <a:cubicBezTo>
                  <a:pt x="7599344" y="118439"/>
                  <a:pt x="7566647" y="320461"/>
                  <a:pt x="7581531" y="402087"/>
                </a:cubicBezTo>
                <a:cubicBezTo>
                  <a:pt x="7596415" y="483713"/>
                  <a:pt x="7575225" y="627686"/>
                  <a:pt x="7581531" y="817431"/>
                </a:cubicBezTo>
                <a:cubicBezTo>
                  <a:pt x="7587837" y="1007176"/>
                  <a:pt x="7574609" y="1098674"/>
                  <a:pt x="7581531" y="1325563"/>
                </a:cubicBezTo>
                <a:cubicBezTo>
                  <a:pt x="7269073" y="1347667"/>
                  <a:pt x="7155231" y="1324334"/>
                  <a:pt x="6922521" y="1325563"/>
                </a:cubicBezTo>
                <a:cubicBezTo>
                  <a:pt x="6689811" y="1326792"/>
                  <a:pt x="6676074" y="1286633"/>
                  <a:pt x="6566772" y="1325563"/>
                </a:cubicBezTo>
                <a:cubicBezTo>
                  <a:pt x="6457470" y="1364493"/>
                  <a:pt x="6267928" y="1287100"/>
                  <a:pt x="6059393" y="1325563"/>
                </a:cubicBezTo>
                <a:cubicBezTo>
                  <a:pt x="5850858" y="1364026"/>
                  <a:pt x="5568337" y="1293470"/>
                  <a:pt x="5400383" y="1325563"/>
                </a:cubicBezTo>
                <a:cubicBezTo>
                  <a:pt x="5232429" y="1357656"/>
                  <a:pt x="5060450" y="1289225"/>
                  <a:pt x="4741373" y="1325563"/>
                </a:cubicBezTo>
                <a:cubicBezTo>
                  <a:pt x="4422296" y="1361901"/>
                  <a:pt x="4493917" y="1309099"/>
                  <a:pt x="4385624" y="1325563"/>
                </a:cubicBezTo>
                <a:cubicBezTo>
                  <a:pt x="4277331" y="1342027"/>
                  <a:pt x="3920144" y="1257381"/>
                  <a:pt x="3650799" y="1325563"/>
                </a:cubicBezTo>
                <a:cubicBezTo>
                  <a:pt x="3381455" y="1393745"/>
                  <a:pt x="3064978" y="1267996"/>
                  <a:pt x="2915973" y="1325563"/>
                </a:cubicBezTo>
                <a:cubicBezTo>
                  <a:pt x="2766968" y="1383130"/>
                  <a:pt x="2736638" y="1317302"/>
                  <a:pt x="2560225" y="1325563"/>
                </a:cubicBezTo>
                <a:cubicBezTo>
                  <a:pt x="2383812" y="1333824"/>
                  <a:pt x="2275619" y="1311777"/>
                  <a:pt x="2128661" y="1325563"/>
                </a:cubicBezTo>
                <a:cubicBezTo>
                  <a:pt x="1981703" y="1339349"/>
                  <a:pt x="1797941" y="1264382"/>
                  <a:pt x="1545466" y="1325563"/>
                </a:cubicBezTo>
                <a:cubicBezTo>
                  <a:pt x="1292992" y="1386744"/>
                  <a:pt x="996494" y="1262324"/>
                  <a:pt x="810641" y="1325563"/>
                </a:cubicBezTo>
                <a:cubicBezTo>
                  <a:pt x="624788" y="1388802"/>
                  <a:pt x="377760" y="1260658"/>
                  <a:pt x="0" y="1325563"/>
                </a:cubicBezTo>
                <a:cubicBezTo>
                  <a:pt x="-36621" y="1218330"/>
                  <a:pt x="19464" y="1071852"/>
                  <a:pt x="0" y="883709"/>
                </a:cubicBezTo>
                <a:cubicBezTo>
                  <a:pt x="-19464" y="695566"/>
                  <a:pt x="41932" y="604219"/>
                  <a:pt x="0" y="428599"/>
                </a:cubicBezTo>
                <a:cubicBezTo>
                  <a:pt x="-41932" y="252979"/>
                  <a:pt x="3798" y="12925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 </a:t>
            </a:r>
            <a:endParaRPr lang="en-IE" sz="3600" b="1" dirty="0">
              <a:solidFill>
                <a:srgbClr val="008341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78C33C-E3C0-4016-8663-DC61161D9994}"/>
              </a:ext>
            </a:extLst>
          </p:cNvPr>
          <p:cNvSpPr txBox="1">
            <a:spLocks/>
          </p:cNvSpPr>
          <p:nvPr/>
        </p:nvSpPr>
        <p:spPr>
          <a:xfrm>
            <a:off x="1184059" y="1409473"/>
            <a:ext cx="6775881" cy="3058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2400" b="1" dirty="0">
              <a:solidFill>
                <a:srgbClr val="1A1C5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B6FBD-4F92-4E15-9F07-AE8ECBF7729A}"/>
              </a:ext>
            </a:extLst>
          </p:cNvPr>
          <p:cNvSpPr txBox="1"/>
          <p:nvPr/>
        </p:nvSpPr>
        <p:spPr>
          <a:xfrm>
            <a:off x="1143001" y="5739891"/>
            <a:ext cx="887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chemeClr val="bg1"/>
                </a:solidFill>
              </a:rPr>
              <a:t>Slide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AC419-542A-5BD4-639D-FD462C2629B9}"/>
              </a:ext>
            </a:extLst>
          </p:cNvPr>
          <p:cNvSpPr/>
          <p:nvPr/>
        </p:nvSpPr>
        <p:spPr>
          <a:xfrm>
            <a:off x="2113002" y="1514630"/>
            <a:ext cx="1819911" cy="52881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Inequality</a:t>
            </a:r>
            <a:endParaRPr lang="LID4096" sz="22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958FF8-707E-0332-5CBD-0861529A0464}"/>
              </a:ext>
            </a:extLst>
          </p:cNvPr>
          <p:cNvSpPr/>
          <p:nvPr/>
        </p:nvSpPr>
        <p:spPr>
          <a:xfrm>
            <a:off x="4273290" y="1462680"/>
            <a:ext cx="1928619" cy="5799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Climate crisis </a:t>
            </a:r>
            <a:endParaRPr lang="LID4096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FEDADA-435E-8935-3509-F2C09C244399}"/>
              </a:ext>
            </a:extLst>
          </p:cNvPr>
          <p:cNvSpPr/>
          <p:nvPr/>
        </p:nvSpPr>
        <p:spPr>
          <a:xfrm>
            <a:off x="6424284" y="1521505"/>
            <a:ext cx="1894159" cy="695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000" b="1" dirty="0"/>
              <a:t>World conflict</a:t>
            </a:r>
            <a:endParaRPr lang="LID4096" sz="2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DE866D-4352-5110-84A6-0FEFC33AB9B2}"/>
              </a:ext>
            </a:extLst>
          </p:cNvPr>
          <p:cNvSpPr/>
          <p:nvPr/>
        </p:nvSpPr>
        <p:spPr>
          <a:xfrm>
            <a:off x="2346559" y="2219666"/>
            <a:ext cx="1610027" cy="8725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Negative impacts of  social media</a:t>
            </a:r>
            <a:endParaRPr lang="LID4096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986FFA-2758-F4EA-40F2-5094E8EB3BBA}"/>
              </a:ext>
            </a:extLst>
          </p:cNvPr>
          <p:cNvSpPr/>
          <p:nvPr/>
        </p:nvSpPr>
        <p:spPr>
          <a:xfrm>
            <a:off x="2175827" y="3206086"/>
            <a:ext cx="2097463" cy="4292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Pressure to fit in</a:t>
            </a:r>
            <a:endParaRPr lang="LID4096" sz="2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8FAC98-92D8-D3D9-582D-E2342195DBCE}"/>
              </a:ext>
            </a:extLst>
          </p:cNvPr>
          <p:cNvSpPr/>
          <p:nvPr/>
        </p:nvSpPr>
        <p:spPr>
          <a:xfrm>
            <a:off x="5115525" y="3687130"/>
            <a:ext cx="2097974" cy="5799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200" b="1" dirty="0"/>
              <a:t>Pressure to succeed</a:t>
            </a:r>
            <a:endParaRPr lang="LID4096" sz="2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5D648-654A-3EDF-4D94-687172F3B1AC}"/>
              </a:ext>
            </a:extLst>
          </p:cNvPr>
          <p:cNvSpPr/>
          <p:nvPr/>
        </p:nvSpPr>
        <p:spPr>
          <a:xfrm>
            <a:off x="4371319" y="2813512"/>
            <a:ext cx="1861870" cy="6748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b="1" dirty="0"/>
              <a:t> </a:t>
            </a:r>
            <a:r>
              <a:rPr lang="en-US" sz="2200" b="1" dirty="0"/>
              <a:t>Relationship difficulties</a:t>
            </a:r>
            <a:endParaRPr lang="LID4096" sz="2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57DCD-9E04-D585-05B2-6AF88C7CFD15}"/>
              </a:ext>
            </a:extLst>
          </p:cNvPr>
          <p:cNvSpPr/>
          <p:nvPr/>
        </p:nvSpPr>
        <p:spPr>
          <a:xfrm>
            <a:off x="6376036" y="3032256"/>
            <a:ext cx="1861870" cy="5799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000" b="1" dirty="0"/>
              <a:t>Body image pressures</a:t>
            </a:r>
            <a:endParaRPr lang="LID4096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EDDE6C-C850-D8D8-F740-3BCC2C9F1768}"/>
              </a:ext>
            </a:extLst>
          </p:cNvPr>
          <p:cNvSpPr/>
          <p:nvPr/>
        </p:nvSpPr>
        <p:spPr>
          <a:xfrm>
            <a:off x="3146111" y="3710855"/>
            <a:ext cx="1749350" cy="5647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200" b="1" dirty="0"/>
              <a:t>Toxic online culture</a:t>
            </a:r>
            <a:endParaRPr lang="LID4096" sz="2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7225E0-6EAE-03D1-3D96-F3505CFD3B37}"/>
              </a:ext>
            </a:extLst>
          </p:cNvPr>
          <p:cNvSpPr/>
          <p:nvPr/>
        </p:nvSpPr>
        <p:spPr>
          <a:xfrm>
            <a:off x="6343747" y="2312003"/>
            <a:ext cx="1894159" cy="5799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200" b="1" dirty="0"/>
              <a:t>Intense pace of life</a:t>
            </a:r>
            <a:endParaRPr lang="LID4096" sz="2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A60944-E7C7-DCD4-FD64-EB1B743DE490}"/>
              </a:ext>
            </a:extLst>
          </p:cNvPr>
          <p:cNvSpPr/>
          <p:nvPr/>
        </p:nvSpPr>
        <p:spPr>
          <a:xfrm>
            <a:off x="4397297" y="4328805"/>
            <a:ext cx="1778101" cy="6237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200" b="1" dirty="0"/>
              <a:t>Lack of support</a:t>
            </a:r>
            <a:endParaRPr lang="LID4096" sz="2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C5EEAA-6395-5238-C181-83CD21FB433D}"/>
              </a:ext>
            </a:extLst>
          </p:cNvPr>
          <p:cNvSpPr/>
          <p:nvPr/>
        </p:nvSpPr>
        <p:spPr>
          <a:xfrm>
            <a:off x="4115882" y="2129064"/>
            <a:ext cx="1928619" cy="5799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Injustice </a:t>
            </a:r>
            <a:endParaRPr lang="LID4096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9EAAC-B6A3-ABDE-92A2-0718F5D7AD55}"/>
              </a:ext>
            </a:extLst>
          </p:cNvPr>
          <p:cNvSpPr txBox="1"/>
          <p:nvPr/>
        </p:nvSpPr>
        <p:spPr>
          <a:xfrm>
            <a:off x="-40339" y="6519446"/>
            <a:ext cx="1060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6</a:t>
            </a:r>
          </a:p>
        </p:txBody>
      </p:sp>
      <p:pic>
        <p:nvPicPr>
          <p:cNvPr id="22" name="Picture 21" descr="A person with hands on their head&#10;&#10;Description automatically generated">
            <a:extLst>
              <a:ext uri="{FF2B5EF4-FFF2-40B4-BE49-F238E27FC236}">
                <a16:creationId xmlns:a16="http://schemas.microsoft.com/office/drawing/2014/main" id="{398F0E42-2C73-F933-5B7A-010CC214F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31" y="5177117"/>
            <a:ext cx="908433" cy="9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3340" y="70372"/>
            <a:ext cx="6849409" cy="1133474"/>
          </a:xfrm>
          <a:custGeom>
            <a:avLst/>
            <a:gdLst>
              <a:gd name="connsiteX0" fmla="*/ 0 w 6849409"/>
              <a:gd name="connsiteY0" fmla="*/ 0 h 1133474"/>
              <a:gd name="connsiteX1" fmla="*/ 639278 w 6849409"/>
              <a:gd name="connsiteY1" fmla="*/ 0 h 1133474"/>
              <a:gd name="connsiteX2" fmla="*/ 1141568 w 6849409"/>
              <a:gd name="connsiteY2" fmla="*/ 0 h 1133474"/>
              <a:gd name="connsiteX3" fmla="*/ 1712352 w 6849409"/>
              <a:gd name="connsiteY3" fmla="*/ 0 h 1133474"/>
              <a:gd name="connsiteX4" fmla="*/ 2283136 w 6849409"/>
              <a:gd name="connsiteY4" fmla="*/ 0 h 1133474"/>
              <a:gd name="connsiteX5" fmla="*/ 2922415 w 6849409"/>
              <a:gd name="connsiteY5" fmla="*/ 0 h 1133474"/>
              <a:gd name="connsiteX6" fmla="*/ 3493199 w 6849409"/>
              <a:gd name="connsiteY6" fmla="*/ 0 h 1133474"/>
              <a:gd name="connsiteX7" fmla="*/ 3926994 w 6849409"/>
              <a:gd name="connsiteY7" fmla="*/ 0 h 1133474"/>
              <a:gd name="connsiteX8" fmla="*/ 4497779 w 6849409"/>
              <a:gd name="connsiteY8" fmla="*/ 0 h 1133474"/>
              <a:gd name="connsiteX9" fmla="*/ 5205551 w 6849409"/>
              <a:gd name="connsiteY9" fmla="*/ 0 h 1133474"/>
              <a:gd name="connsiteX10" fmla="*/ 5776335 w 6849409"/>
              <a:gd name="connsiteY10" fmla="*/ 0 h 1133474"/>
              <a:gd name="connsiteX11" fmla="*/ 6849409 w 6849409"/>
              <a:gd name="connsiteY11" fmla="*/ 0 h 1133474"/>
              <a:gd name="connsiteX12" fmla="*/ 6849409 w 6849409"/>
              <a:gd name="connsiteY12" fmla="*/ 589406 h 1133474"/>
              <a:gd name="connsiteX13" fmla="*/ 6849409 w 6849409"/>
              <a:gd name="connsiteY13" fmla="*/ 1133474 h 1133474"/>
              <a:gd name="connsiteX14" fmla="*/ 6278625 w 6849409"/>
              <a:gd name="connsiteY14" fmla="*/ 1133474 h 1133474"/>
              <a:gd name="connsiteX15" fmla="*/ 5639347 w 6849409"/>
              <a:gd name="connsiteY15" fmla="*/ 1133474 h 1133474"/>
              <a:gd name="connsiteX16" fmla="*/ 4931574 w 6849409"/>
              <a:gd name="connsiteY16" fmla="*/ 1133474 h 1133474"/>
              <a:gd name="connsiteX17" fmla="*/ 4429284 w 6849409"/>
              <a:gd name="connsiteY17" fmla="*/ 1133474 h 1133474"/>
              <a:gd name="connsiteX18" fmla="*/ 4063983 w 6849409"/>
              <a:gd name="connsiteY18" fmla="*/ 1133474 h 1133474"/>
              <a:gd name="connsiteX19" fmla="*/ 3356210 w 6849409"/>
              <a:gd name="connsiteY19" fmla="*/ 1133474 h 1133474"/>
              <a:gd name="connsiteX20" fmla="*/ 2716932 w 6849409"/>
              <a:gd name="connsiteY20" fmla="*/ 1133474 h 1133474"/>
              <a:gd name="connsiteX21" fmla="*/ 2283136 w 6849409"/>
              <a:gd name="connsiteY21" fmla="*/ 1133474 h 1133474"/>
              <a:gd name="connsiteX22" fmla="*/ 1712352 w 6849409"/>
              <a:gd name="connsiteY22" fmla="*/ 1133474 h 1133474"/>
              <a:gd name="connsiteX23" fmla="*/ 1347050 w 6849409"/>
              <a:gd name="connsiteY23" fmla="*/ 1133474 h 1133474"/>
              <a:gd name="connsiteX24" fmla="*/ 776266 w 6849409"/>
              <a:gd name="connsiteY24" fmla="*/ 1133474 h 1133474"/>
              <a:gd name="connsiteX25" fmla="*/ 0 w 6849409"/>
              <a:gd name="connsiteY25" fmla="*/ 1133474 h 1133474"/>
              <a:gd name="connsiteX26" fmla="*/ 0 w 6849409"/>
              <a:gd name="connsiteY26" fmla="*/ 600741 h 1133474"/>
              <a:gd name="connsiteX27" fmla="*/ 0 w 6849409"/>
              <a:gd name="connsiteY27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49409" h="1133474" fill="none" extrusionOk="0">
                <a:moveTo>
                  <a:pt x="0" y="0"/>
                </a:moveTo>
                <a:cubicBezTo>
                  <a:pt x="224586" y="-40560"/>
                  <a:pt x="486701" y="34432"/>
                  <a:pt x="639278" y="0"/>
                </a:cubicBezTo>
                <a:cubicBezTo>
                  <a:pt x="791855" y="-34432"/>
                  <a:pt x="909222" y="23707"/>
                  <a:pt x="1141568" y="0"/>
                </a:cubicBezTo>
                <a:cubicBezTo>
                  <a:pt x="1373914" y="-23707"/>
                  <a:pt x="1503404" y="52828"/>
                  <a:pt x="1712352" y="0"/>
                </a:cubicBezTo>
                <a:cubicBezTo>
                  <a:pt x="1921300" y="-52828"/>
                  <a:pt x="2071882" y="44437"/>
                  <a:pt x="2283136" y="0"/>
                </a:cubicBezTo>
                <a:cubicBezTo>
                  <a:pt x="2494390" y="-44437"/>
                  <a:pt x="2633921" y="476"/>
                  <a:pt x="2922415" y="0"/>
                </a:cubicBezTo>
                <a:cubicBezTo>
                  <a:pt x="3210909" y="-476"/>
                  <a:pt x="3219398" y="4482"/>
                  <a:pt x="3493199" y="0"/>
                </a:cubicBezTo>
                <a:cubicBezTo>
                  <a:pt x="3767000" y="-4482"/>
                  <a:pt x="3735771" y="25100"/>
                  <a:pt x="3926994" y="0"/>
                </a:cubicBezTo>
                <a:cubicBezTo>
                  <a:pt x="4118218" y="-25100"/>
                  <a:pt x="4371110" y="45147"/>
                  <a:pt x="4497779" y="0"/>
                </a:cubicBezTo>
                <a:cubicBezTo>
                  <a:pt x="4624448" y="-45147"/>
                  <a:pt x="4984476" y="58386"/>
                  <a:pt x="5205551" y="0"/>
                </a:cubicBezTo>
                <a:cubicBezTo>
                  <a:pt x="5426626" y="-58386"/>
                  <a:pt x="5648764" y="16437"/>
                  <a:pt x="5776335" y="0"/>
                </a:cubicBezTo>
                <a:cubicBezTo>
                  <a:pt x="5903906" y="-16437"/>
                  <a:pt x="6473326" y="48191"/>
                  <a:pt x="6849409" y="0"/>
                </a:cubicBezTo>
                <a:cubicBezTo>
                  <a:pt x="6868770" y="283665"/>
                  <a:pt x="6813348" y="343921"/>
                  <a:pt x="6849409" y="589406"/>
                </a:cubicBezTo>
                <a:cubicBezTo>
                  <a:pt x="6885470" y="834891"/>
                  <a:pt x="6794613" y="949887"/>
                  <a:pt x="6849409" y="1133474"/>
                </a:cubicBezTo>
                <a:cubicBezTo>
                  <a:pt x="6709634" y="1167240"/>
                  <a:pt x="6534770" y="1118548"/>
                  <a:pt x="6278625" y="1133474"/>
                </a:cubicBezTo>
                <a:cubicBezTo>
                  <a:pt x="6022480" y="1148400"/>
                  <a:pt x="5781363" y="1116961"/>
                  <a:pt x="5639347" y="1133474"/>
                </a:cubicBezTo>
                <a:cubicBezTo>
                  <a:pt x="5497331" y="1149987"/>
                  <a:pt x="5155557" y="1080559"/>
                  <a:pt x="4931574" y="1133474"/>
                </a:cubicBezTo>
                <a:cubicBezTo>
                  <a:pt x="4707591" y="1186389"/>
                  <a:pt x="4575594" y="1099946"/>
                  <a:pt x="4429284" y="1133474"/>
                </a:cubicBezTo>
                <a:cubicBezTo>
                  <a:pt x="4282974" y="1167002"/>
                  <a:pt x="4158759" y="1091870"/>
                  <a:pt x="4063983" y="1133474"/>
                </a:cubicBezTo>
                <a:cubicBezTo>
                  <a:pt x="3969207" y="1175078"/>
                  <a:pt x="3651012" y="1121046"/>
                  <a:pt x="3356210" y="1133474"/>
                </a:cubicBezTo>
                <a:cubicBezTo>
                  <a:pt x="3061408" y="1145902"/>
                  <a:pt x="2929339" y="1102130"/>
                  <a:pt x="2716932" y="1133474"/>
                </a:cubicBezTo>
                <a:cubicBezTo>
                  <a:pt x="2504525" y="1164818"/>
                  <a:pt x="2407188" y="1095783"/>
                  <a:pt x="2283136" y="1133474"/>
                </a:cubicBezTo>
                <a:cubicBezTo>
                  <a:pt x="2159084" y="1171165"/>
                  <a:pt x="1937187" y="1093303"/>
                  <a:pt x="1712352" y="1133474"/>
                </a:cubicBezTo>
                <a:cubicBezTo>
                  <a:pt x="1487517" y="1173645"/>
                  <a:pt x="1470851" y="1101000"/>
                  <a:pt x="1347050" y="1133474"/>
                </a:cubicBezTo>
                <a:cubicBezTo>
                  <a:pt x="1223249" y="1165948"/>
                  <a:pt x="1041116" y="1084073"/>
                  <a:pt x="776266" y="1133474"/>
                </a:cubicBezTo>
                <a:cubicBezTo>
                  <a:pt x="511416" y="1182875"/>
                  <a:pt x="370783" y="1085400"/>
                  <a:pt x="0" y="1133474"/>
                </a:cubicBezTo>
                <a:cubicBezTo>
                  <a:pt x="-36604" y="918224"/>
                  <a:pt x="27319" y="833802"/>
                  <a:pt x="0" y="600741"/>
                </a:cubicBezTo>
                <a:cubicBezTo>
                  <a:pt x="-27319" y="367680"/>
                  <a:pt x="38728" y="196065"/>
                  <a:pt x="0" y="0"/>
                </a:cubicBezTo>
                <a:close/>
              </a:path>
              <a:path w="6849409" h="1133474" stroke="0" extrusionOk="0">
                <a:moveTo>
                  <a:pt x="0" y="0"/>
                </a:moveTo>
                <a:cubicBezTo>
                  <a:pt x="149227" y="-39959"/>
                  <a:pt x="443234" y="16667"/>
                  <a:pt x="639278" y="0"/>
                </a:cubicBezTo>
                <a:cubicBezTo>
                  <a:pt x="835322" y="-16667"/>
                  <a:pt x="1054451" y="50427"/>
                  <a:pt x="1210062" y="0"/>
                </a:cubicBezTo>
                <a:cubicBezTo>
                  <a:pt x="1365673" y="-50427"/>
                  <a:pt x="1658086" y="63240"/>
                  <a:pt x="1780846" y="0"/>
                </a:cubicBezTo>
                <a:cubicBezTo>
                  <a:pt x="1903606" y="-63240"/>
                  <a:pt x="2151643" y="64201"/>
                  <a:pt x="2351630" y="0"/>
                </a:cubicBezTo>
                <a:cubicBezTo>
                  <a:pt x="2551617" y="-64201"/>
                  <a:pt x="2712186" y="63422"/>
                  <a:pt x="2922415" y="0"/>
                </a:cubicBezTo>
                <a:cubicBezTo>
                  <a:pt x="3132644" y="-63422"/>
                  <a:pt x="3413470" y="59372"/>
                  <a:pt x="3630187" y="0"/>
                </a:cubicBezTo>
                <a:cubicBezTo>
                  <a:pt x="3846904" y="-59372"/>
                  <a:pt x="3952281" y="34741"/>
                  <a:pt x="4063983" y="0"/>
                </a:cubicBezTo>
                <a:cubicBezTo>
                  <a:pt x="4175685" y="-34741"/>
                  <a:pt x="4329891" y="51094"/>
                  <a:pt x="4497779" y="0"/>
                </a:cubicBezTo>
                <a:cubicBezTo>
                  <a:pt x="4665667" y="-51094"/>
                  <a:pt x="4795456" y="9173"/>
                  <a:pt x="5000069" y="0"/>
                </a:cubicBezTo>
                <a:cubicBezTo>
                  <a:pt x="5204682" y="-9173"/>
                  <a:pt x="5507681" y="25566"/>
                  <a:pt x="5707841" y="0"/>
                </a:cubicBezTo>
                <a:cubicBezTo>
                  <a:pt x="5908001" y="-25566"/>
                  <a:pt x="6107572" y="13498"/>
                  <a:pt x="6278625" y="0"/>
                </a:cubicBezTo>
                <a:cubicBezTo>
                  <a:pt x="6449678" y="-13498"/>
                  <a:pt x="6591702" y="36919"/>
                  <a:pt x="6849409" y="0"/>
                </a:cubicBezTo>
                <a:cubicBezTo>
                  <a:pt x="6872274" y="129631"/>
                  <a:pt x="6828735" y="381500"/>
                  <a:pt x="6849409" y="544068"/>
                </a:cubicBezTo>
                <a:cubicBezTo>
                  <a:pt x="6870083" y="706636"/>
                  <a:pt x="6786633" y="980945"/>
                  <a:pt x="6849409" y="1133474"/>
                </a:cubicBezTo>
                <a:cubicBezTo>
                  <a:pt x="6738897" y="1152074"/>
                  <a:pt x="6550954" y="1131014"/>
                  <a:pt x="6347119" y="1133474"/>
                </a:cubicBezTo>
                <a:cubicBezTo>
                  <a:pt x="6143284" y="1135934"/>
                  <a:pt x="5930657" y="1124917"/>
                  <a:pt x="5776335" y="1133474"/>
                </a:cubicBezTo>
                <a:cubicBezTo>
                  <a:pt x="5622013" y="1142031"/>
                  <a:pt x="5281670" y="1129645"/>
                  <a:pt x="5137057" y="1133474"/>
                </a:cubicBezTo>
                <a:cubicBezTo>
                  <a:pt x="4992444" y="1137303"/>
                  <a:pt x="4692794" y="1097853"/>
                  <a:pt x="4429284" y="1133474"/>
                </a:cubicBezTo>
                <a:cubicBezTo>
                  <a:pt x="4165774" y="1169095"/>
                  <a:pt x="4188549" y="1113467"/>
                  <a:pt x="4063983" y="1133474"/>
                </a:cubicBezTo>
                <a:cubicBezTo>
                  <a:pt x="3939417" y="1153481"/>
                  <a:pt x="3708286" y="1090446"/>
                  <a:pt x="3561693" y="1133474"/>
                </a:cubicBezTo>
                <a:cubicBezTo>
                  <a:pt x="3415100" y="1176502"/>
                  <a:pt x="3123213" y="1072675"/>
                  <a:pt x="2922415" y="1133474"/>
                </a:cubicBezTo>
                <a:cubicBezTo>
                  <a:pt x="2721617" y="1194273"/>
                  <a:pt x="2374789" y="1071250"/>
                  <a:pt x="2214642" y="1133474"/>
                </a:cubicBezTo>
                <a:cubicBezTo>
                  <a:pt x="2054495" y="1195698"/>
                  <a:pt x="1765269" y="1129877"/>
                  <a:pt x="1643858" y="1133474"/>
                </a:cubicBezTo>
                <a:cubicBezTo>
                  <a:pt x="1522447" y="1137071"/>
                  <a:pt x="1389836" y="1120019"/>
                  <a:pt x="1278556" y="1133474"/>
                </a:cubicBezTo>
                <a:cubicBezTo>
                  <a:pt x="1167276" y="1146929"/>
                  <a:pt x="823454" y="1125890"/>
                  <a:pt x="707772" y="1133474"/>
                </a:cubicBezTo>
                <a:cubicBezTo>
                  <a:pt x="592090" y="1141058"/>
                  <a:pt x="288461" y="1049321"/>
                  <a:pt x="0" y="1133474"/>
                </a:cubicBezTo>
                <a:cubicBezTo>
                  <a:pt x="-15856" y="858994"/>
                  <a:pt x="34434" y="805092"/>
                  <a:pt x="0" y="555402"/>
                </a:cubicBezTo>
                <a:cubicBezTo>
                  <a:pt x="-34434" y="305712"/>
                  <a:pt x="43173" y="232729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349407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</a:rPr>
              <a:t>Lesson </a:t>
            </a:r>
            <a:r>
              <a:rPr lang="en-US" sz="3600" b="1" dirty="0">
                <a:solidFill>
                  <a:srgbClr val="008341"/>
                </a:solidFill>
                <a:latin typeface="+mn-lt"/>
              </a:rPr>
              <a:t>1: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 </a:t>
            </a:r>
            <a:br>
              <a:rPr lang="LID4096" sz="2800" dirty="0"/>
            </a:br>
            <a:endParaRPr lang="en-IE" sz="28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5CA46F-C4EB-41DA-827C-04EBFBCA3A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3341" y="1333295"/>
            <a:ext cx="7405967" cy="84931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1D5385"/>
                </a:solidFill>
              </a:rPr>
              <a:t> </a:t>
            </a:r>
            <a:r>
              <a:rPr lang="en-GB" sz="2400" b="1" i="1" dirty="0">
                <a:solidFill>
                  <a:srgbClr val="002060"/>
                </a:solidFill>
              </a:rPr>
              <a:t>It’s no wonder that young people may often feel…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78C33C-E3C0-4016-8663-DC61161D9994}"/>
              </a:ext>
            </a:extLst>
          </p:cNvPr>
          <p:cNvSpPr txBox="1">
            <a:spLocks/>
          </p:cNvSpPr>
          <p:nvPr/>
        </p:nvSpPr>
        <p:spPr>
          <a:xfrm>
            <a:off x="1422400" y="2554578"/>
            <a:ext cx="6610350" cy="493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GB" sz="2400" i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9F20E6-0B95-4752-8289-AA98EA2E6DD6}"/>
              </a:ext>
            </a:extLst>
          </p:cNvPr>
          <p:cNvSpPr txBox="1">
            <a:spLocks/>
          </p:cNvSpPr>
          <p:nvPr/>
        </p:nvSpPr>
        <p:spPr>
          <a:xfrm>
            <a:off x="1183342" y="3671871"/>
            <a:ext cx="7721599" cy="1841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89800"/>
              </a:buClr>
              <a:buNone/>
            </a:pP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C4D4ED-F837-405B-ADAD-0955DF63A913}"/>
              </a:ext>
            </a:extLst>
          </p:cNvPr>
          <p:cNvSpPr txBox="1">
            <a:spLocks/>
          </p:cNvSpPr>
          <p:nvPr/>
        </p:nvSpPr>
        <p:spPr>
          <a:xfrm>
            <a:off x="1350308" y="4095290"/>
            <a:ext cx="6610350" cy="493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GB" sz="24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AE7C8-1CFB-40D6-8323-D01576099723}"/>
              </a:ext>
            </a:extLst>
          </p:cNvPr>
          <p:cNvSpPr txBox="1"/>
          <p:nvPr/>
        </p:nvSpPr>
        <p:spPr>
          <a:xfrm>
            <a:off x="2" y="6510184"/>
            <a:ext cx="1013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D5A208-3E1E-9C57-E1A4-25B7751BBE89}"/>
              </a:ext>
            </a:extLst>
          </p:cNvPr>
          <p:cNvSpPr/>
          <p:nvPr/>
        </p:nvSpPr>
        <p:spPr>
          <a:xfrm>
            <a:off x="1736616" y="1808272"/>
            <a:ext cx="334000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E26714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Worried</a:t>
            </a:r>
            <a:endParaRPr lang="en-IE" sz="3600" b="1" dirty="0">
              <a:ln w="22225">
                <a:solidFill>
                  <a:srgbClr val="E26714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49FEA0-CEF5-4699-D638-C50C9A9CF226}"/>
              </a:ext>
            </a:extLst>
          </p:cNvPr>
          <p:cNvSpPr/>
          <p:nvPr/>
        </p:nvSpPr>
        <p:spPr>
          <a:xfrm>
            <a:off x="4836554" y="1842144"/>
            <a:ext cx="2159629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Stressed</a:t>
            </a:r>
            <a:endParaRPr lang="en-I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F077A7-BC2A-1898-0167-C9D6978BB2AB}"/>
              </a:ext>
            </a:extLst>
          </p:cNvPr>
          <p:cNvSpPr/>
          <p:nvPr/>
        </p:nvSpPr>
        <p:spPr>
          <a:xfrm>
            <a:off x="5851606" y="2505433"/>
            <a:ext cx="228915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Afraid</a:t>
            </a:r>
            <a:endParaRPr lang="en-IE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110F82-5AD1-D2EC-9867-79A91F59C070}"/>
              </a:ext>
            </a:extLst>
          </p:cNvPr>
          <p:cNvSpPr/>
          <p:nvPr/>
        </p:nvSpPr>
        <p:spPr>
          <a:xfrm>
            <a:off x="1590854" y="2389259"/>
            <a:ext cx="290496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Overwhelmed</a:t>
            </a:r>
            <a:endParaRPr lang="en-IE" sz="36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693F20-A8C6-D745-3AC1-CFCB23BE3F4C}"/>
              </a:ext>
            </a:extLst>
          </p:cNvPr>
          <p:cNvSpPr/>
          <p:nvPr/>
        </p:nvSpPr>
        <p:spPr>
          <a:xfrm>
            <a:off x="3699605" y="2928238"/>
            <a:ext cx="213556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B1510F"/>
                  </a:solidFill>
                  <a:prstDash val="solid"/>
                </a:ln>
                <a:solidFill>
                  <a:srgbClr val="FF0000"/>
                </a:solidFill>
              </a:rPr>
              <a:t>Angry</a:t>
            </a:r>
            <a:endParaRPr lang="en-IE" sz="4000" b="1" dirty="0">
              <a:ln w="22225">
                <a:solidFill>
                  <a:srgbClr val="B1510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D9926B-A3AA-DDF7-ACA8-26D451949E2D}"/>
              </a:ext>
            </a:extLst>
          </p:cNvPr>
          <p:cNvSpPr/>
          <p:nvPr/>
        </p:nvSpPr>
        <p:spPr>
          <a:xfrm>
            <a:off x="1605552" y="3147311"/>
            <a:ext cx="192071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Hopeless</a:t>
            </a:r>
            <a:endParaRPr lang="en-IE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132738-E3D9-BEF5-ACE0-D2B1ED289CA2}"/>
              </a:ext>
            </a:extLst>
          </p:cNvPr>
          <p:cNvSpPr/>
          <p:nvPr/>
        </p:nvSpPr>
        <p:spPr>
          <a:xfrm>
            <a:off x="1605552" y="3753884"/>
            <a:ext cx="351282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Not good enough</a:t>
            </a:r>
            <a:endParaRPr lang="en-IE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76657B-D7E4-D522-54EB-92D754FB870C}"/>
              </a:ext>
            </a:extLst>
          </p:cNvPr>
          <p:cNvSpPr/>
          <p:nvPr/>
        </p:nvSpPr>
        <p:spPr>
          <a:xfrm>
            <a:off x="5622728" y="3262464"/>
            <a:ext cx="205171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Anxious</a:t>
            </a:r>
            <a:endParaRPr lang="en-I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80436D-8111-B010-57CC-6F4483BCFBF1}"/>
              </a:ext>
            </a:extLst>
          </p:cNvPr>
          <p:cNvSpPr/>
          <p:nvPr/>
        </p:nvSpPr>
        <p:spPr>
          <a:xfrm>
            <a:off x="6453740" y="3882155"/>
            <a:ext cx="21355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A470E"/>
                  </a:solidFill>
                  <a:prstDash val="solid"/>
                </a:ln>
                <a:solidFill>
                  <a:srgbClr val="FF0000"/>
                </a:solidFill>
              </a:rPr>
              <a:t>Uncertain</a:t>
            </a:r>
            <a:endParaRPr lang="en-IE" sz="3200" b="1" dirty="0">
              <a:ln w="22225">
                <a:solidFill>
                  <a:srgbClr val="9A470E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3A8E0-7910-5EDF-991B-4C70D78FEB0B}"/>
              </a:ext>
            </a:extLst>
          </p:cNvPr>
          <p:cNvSpPr txBox="1"/>
          <p:nvPr/>
        </p:nvSpPr>
        <p:spPr>
          <a:xfrm>
            <a:off x="1424641" y="4588712"/>
            <a:ext cx="7239000" cy="14388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GB" b="1" dirty="0">
                <a:solidFill>
                  <a:srgbClr val="002060"/>
                </a:solidFill>
              </a:rPr>
              <a:t>If you feel overwhelmed by emotions like this, remember </a:t>
            </a:r>
            <a:r>
              <a:rPr lang="en-GB" b="1">
                <a:solidFill>
                  <a:srgbClr val="002060"/>
                </a:solidFill>
              </a:rPr>
              <a:t>to </a:t>
            </a:r>
            <a:br>
              <a:rPr lang="en-GB" b="1">
                <a:solidFill>
                  <a:srgbClr val="002060"/>
                </a:solidFill>
              </a:rPr>
            </a:br>
            <a:r>
              <a:rPr lang="en-GB" b="1">
                <a:solidFill>
                  <a:srgbClr val="002060"/>
                </a:solidFill>
              </a:rPr>
              <a:t>reach out for </a:t>
            </a:r>
            <a:r>
              <a:rPr lang="en-GB" b="1" dirty="0">
                <a:solidFill>
                  <a:srgbClr val="002060"/>
                </a:solidFill>
              </a:rPr>
              <a:t>support from trusted people around you. 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We </a:t>
            </a:r>
            <a:r>
              <a:rPr lang="en-GB" b="1" i="1" dirty="0">
                <a:solidFill>
                  <a:srgbClr val="002060"/>
                </a:solidFill>
              </a:rPr>
              <a:t>always</a:t>
            </a:r>
            <a:r>
              <a:rPr lang="en-GB" b="1" dirty="0">
                <a:solidFill>
                  <a:srgbClr val="002060"/>
                </a:solidFill>
              </a:rPr>
              <a:t> need support to help us to thrive.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    You can also check out the Pupil </a:t>
            </a:r>
            <a:r>
              <a:rPr lang="en-GB" b="1">
                <a:solidFill>
                  <a:srgbClr val="002060"/>
                </a:solidFill>
              </a:rPr>
              <a:t>Digital Page (www.otb.ie/t2t-a-p) </a:t>
            </a:r>
            <a:r>
              <a:rPr lang="en-GB" b="1" dirty="0">
                <a:solidFill>
                  <a:srgbClr val="002060"/>
                </a:solidFill>
              </a:rPr>
              <a:t>online for a list of organisations that offer additional support.</a:t>
            </a:r>
            <a:r>
              <a:rPr lang="en-IE" b="1" dirty="0">
                <a:solidFill>
                  <a:srgbClr val="002060"/>
                </a:solidFill>
              </a:rPr>
              <a:t> </a:t>
            </a:r>
            <a:endParaRPr lang="LID4096" dirty="0"/>
          </a:p>
        </p:txBody>
      </p:sp>
      <p:pic>
        <p:nvPicPr>
          <p:cNvPr id="10" name="Picture 9" descr="A person with hands on their head&#10;&#10;Description automatically generated">
            <a:extLst>
              <a:ext uri="{FF2B5EF4-FFF2-40B4-BE49-F238E27FC236}">
                <a16:creationId xmlns:a16="http://schemas.microsoft.com/office/drawing/2014/main" id="{4E2ACCD2-0C91-9473-F679-DC3EF440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65" y="1438720"/>
            <a:ext cx="1167847" cy="11673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0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2E3FC-E6B6-2CB7-004B-F9BDDD185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937544-04E8-9FBC-245F-A55C9AE743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3340" y="70372"/>
            <a:ext cx="6849409" cy="1133474"/>
          </a:xfrm>
          <a:custGeom>
            <a:avLst/>
            <a:gdLst>
              <a:gd name="connsiteX0" fmla="*/ 0 w 6849409"/>
              <a:gd name="connsiteY0" fmla="*/ 0 h 1133474"/>
              <a:gd name="connsiteX1" fmla="*/ 639278 w 6849409"/>
              <a:gd name="connsiteY1" fmla="*/ 0 h 1133474"/>
              <a:gd name="connsiteX2" fmla="*/ 1141568 w 6849409"/>
              <a:gd name="connsiteY2" fmla="*/ 0 h 1133474"/>
              <a:gd name="connsiteX3" fmla="*/ 1712352 w 6849409"/>
              <a:gd name="connsiteY3" fmla="*/ 0 h 1133474"/>
              <a:gd name="connsiteX4" fmla="*/ 2283136 w 6849409"/>
              <a:gd name="connsiteY4" fmla="*/ 0 h 1133474"/>
              <a:gd name="connsiteX5" fmla="*/ 2922415 w 6849409"/>
              <a:gd name="connsiteY5" fmla="*/ 0 h 1133474"/>
              <a:gd name="connsiteX6" fmla="*/ 3493199 w 6849409"/>
              <a:gd name="connsiteY6" fmla="*/ 0 h 1133474"/>
              <a:gd name="connsiteX7" fmla="*/ 3926994 w 6849409"/>
              <a:gd name="connsiteY7" fmla="*/ 0 h 1133474"/>
              <a:gd name="connsiteX8" fmla="*/ 4497779 w 6849409"/>
              <a:gd name="connsiteY8" fmla="*/ 0 h 1133474"/>
              <a:gd name="connsiteX9" fmla="*/ 5205551 w 6849409"/>
              <a:gd name="connsiteY9" fmla="*/ 0 h 1133474"/>
              <a:gd name="connsiteX10" fmla="*/ 5776335 w 6849409"/>
              <a:gd name="connsiteY10" fmla="*/ 0 h 1133474"/>
              <a:gd name="connsiteX11" fmla="*/ 6849409 w 6849409"/>
              <a:gd name="connsiteY11" fmla="*/ 0 h 1133474"/>
              <a:gd name="connsiteX12" fmla="*/ 6849409 w 6849409"/>
              <a:gd name="connsiteY12" fmla="*/ 589406 h 1133474"/>
              <a:gd name="connsiteX13" fmla="*/ 6849409 w 6849409"/>
              <a:gd name="connsiteY13" fmla="*/ 1133474 h 1133474"/>
              <a:gd name="connsiteX14" fmla="*/ 6278625 w 6849409"/>
              <a:gd name="connsiteY14" fmla="*/ 1133474 h 1133474"/>
              <a:gd name="connsiteX15" fmla="*/ 5639347 w 6849409"/>
              <a:gd name="connsiteY15" fmla="*/ 1133474 h 1133474"/>
              <a:gd name="connsiteX16" fmla="*/ 4931574 w 6849409"/>
              <a:gd name="connsiteY16" fmla="*/ 1133474 h 1133474"/>
              <a:gd name="connsiteX17" fmla="*/ 4429284 w 6849409"/>
              <a:gd name="connsiteY17" fmla="*/ 1133474 h 1133474"/>
              <a:gd name="connsiteX18" fmla="*/ 4063983 w 6849409"/>
              <a:gd name="connsiteY18" fmla="*/ 1133474 h 1133474"/>
              <a:gd name="connsiteX19" fmla="*/ 3356210 w 6849409"/>
              <a:gd name="connsiteY19" fmla="*/ 1133474 h 1133474"/>
              <a:gd name="connsiteX20" fmla="*/ 2716932 w 6849409"/>
              <a:gd name="connsiteY20" fmla="*/ 1133474 h 1133474"/>
              <a:gd name="connsiteX21" fmla="*/ 2283136 w 6849409"/>
              <a:gd name="connsiteY21" fmla="*/ 1133474 h 1133474"/>
              <a:gd name="connsiteX22" fmla="*/ 1712352 w 6849409"/>
              <a:gd name="connsiteY22" fmla="*/ 1133474 h 1133474"/>
              <a:gd name="connsiteX23" fmla="*/ 1347050 w 6849409"/>
              <a:gd name="connsiteY23" fmla="*/ 1133474 h 1133474"/>
              <a:gd name="connsiteX24" fmla="*/ 776266 w 6849409"/>
              <a:gd name="connsiteY24" fmla="*/ 1133474 h 1133474"/>
              <a:gd name="connsiteX25" fmla="*/ 0 w 6849409"/>
              <a:gd name="connsiteY25" fmla="*/ 1133474 h 1133474"/>
              <a:gd name="connsiteX26" fmla="*/ 0 w 6849409"/>
              <a:gd name="connsiteY26" fmla="*/ 600741 h 1133474"/>
              <a:gd name="connsiteX27" fmla="*/ 0 w 6849409"/>
              <a:gd name="connsiteY27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49409" h="1133474" fill="none" extrusionOk="0">
                <a:moveTo>
                  <a:pt x="0" y="0"/>
                </a:moveTo>
                <a:cubicBezTo>
                  <a:pt x="224586" y="-40560"/>
                  <a:pt x="486701" y="34432"/>
                  <a:pt x="639278" y="0"/>
                </a:cubicBezTo>
                <a:cubicBezTo>
                  <a:pt x="791855" y="-34432"/>
                  <a:pt x="909222" y="23707"/>
                  <a:pt x="1141568" y="0"/>
                </a:cubicBezTo>
                <a:cubicBezTo>
                  <a:pt x="1373914" y="-23707"/>
                  <a:pt x="1503404" y="52828"/>
                  <a:pt x="1712352" y="0"/>
                </a:cubicBezTo>
                <a:cubicBezTo>
                  <a:pt x="1921300" y="-52828"/>
                  <a:pt x="2071882" y="44437"/>
                  <a:pt x="2283136" y="0"/>
                </a:cubicBezTo>
                <a:cubicBezTo>
                  <a:pt x="2494390" y="-44437"/>
                  <a:pt x="2633921" y="476"/>
                  <a:pt x="2922415" y="0"/>
                </a:cubicBezTo>
                <a:cubicBezTo>
                  <a:pt x="3210909" y="-476"/>
                  <a:pt x="3219398" y="4482"/>
                  <a:pt x="3493199" y="0"/>
                </a:cubicBezTo>
                <a:cubicBezTo>
                  <a:pt x="3767000" y="-4482"/>
                  <a:pt x="3735771" y="25100"/>
                  <a:pt x="3926994" y="0"/>
                </a:cubicBezTo>
                <a:cubicBezTo>
                  <a:pt x="4118218" y="-25100"/>
                  <a:pt x="4371110" y="45147"/>
                  <a:pt x="4497779" y="0"/>
                </a:cubicBezTo>
                <a:cubicBezTo>
                  <a:pt x="4624448" y="-45147"/>
                  <a:pt x="4984476" y="58386"/>
                  <a:pt x="5205551" y="0"/>
                </a:cubicBezTo>
                <a:cubicBezTo>
                  <a:pt x="5426626" y="-58386"/>
                  <a:pt x="5648764" y="16437"/>
                  <a:pt x="5776335" y="0"/>
                </a:cubicBezTo>
                <a:cubicBezTo>
                  <a:pt x="5903906" y="-16437"/>
                  <a:pt x="6473326" y="48191"/>
                  <a:pt x="6849409" y="0"/>
                </a:cubicBezTo>
                <a:cubicBezTo>
                  <a:pt x="6868770" y="283665"/>
                  <a:pt x="6813348" y="343921"/>
                  <a:pt x="6849409" y="589406"/>
                </a:cubicBezTo>
                <a:cubicBezTo>
                  <a:pt x="6885470" y="834891"/>
                  <a:pt x="6794613" y="949887"/>
                  <a:pt x="6849409" y="1133474"/>
                </a:cubicBezTo>
                <a:cubicBezTo>
                  <a:pt x="6709634" y="1167240"/>
                  <a:pt x="6534770" y="1118548"/>
                  <a:pt x="6278625" y="1133474"/>
                </a:cubicBezTo>
                <a:cubicBezTo>
                  <a:pt x="6022480" y="1148400"/>
                  <a:pt x="5781363" y="1116961"/>
                  <a:pt x="5639347" y="1133474"/>
                </a:cubicBezTo>
                <a:cubicBezTo>
                  <a:pt x="5497331" y="1149987"/>
                  <a:pt x="5155557" y="1080559"/>
                  <a:pt x="4931574" y="1133474"/>
                </a:cubicBezTo>
                <a:cubicBezTo>
                  <a:pt x="4707591" y="1186389"/>
                  <a:pt x="4575594" y="1099946"/>
                  <a:pt x="4429284" y="1133474"/>
                </a:cubicBezTo>
                <a:cubicBezTo>
                  <a:pt x="4282974" y="1167002"/>
                  <a:pt x="4158759" y="1091870"/>
                  <a:pt x="4063983" y="1133474"/>
                </a:cubicBezTo>
                <a:cubicBezTo>
                  <a:pt x="3969207" y="1175078"/>
                  <a:pt x="3651012" y="1121046"/>
                  <a:pt x="3356210" y="1133474"/>
                </a:cubicBezTo>
                <a:cubicBezTo>
                  <a:pt x="3061408" y="1145902"/>
                  <a:pt x="2929339" y="1102130"/>
                  <a:pt x="2716932" y="1133474"/>
                </a:cubicBezTo>
                <a:cubicBezTo>
                  <a:pt x="2504525" y="1164818"/>
                  <a:pt x="2407188" y="1095783"/>
                  <a:pt x="2283136" y="1133474"/>
                </a:cubicBezTo>
                <a:cubicBezTo>
                  <a:pt x="2159084" y="1171165"/>
                  <a:pt x="1937187" y="1093303"/>
                  <a:pt x="1712352" y="1133474"/>
                </a:cubicBezTo>
                <a:cubicBezTo>
                  <a:pt x="1487517" y="1173645"/>
                  <a:pt x="1470851" y="1101000"/>
                  <a:pt x="1347050" y="1133474"/>
                </a:cubicBezTo>
                <a:cubicBezTo>
                  <a:pt x="1223249" y="1165948"/>
                  <a:pt x="1041116" y="1084073"/>
                  <a:pt x="776266" y="1133474"/>
                </a:cubicBezTo>
                <a:cubicBezTo>
                  <a:pt x="511416" y="1182875"/>
                  <a:pt x="370783" y="1085400"/>
                  <a:pt x="0" y="1133474"/>
                </a:cubicBezTo>
                <a:cubicBezTo>
                  <a:pt x="-36604" y="918224"/>
                  <a:pt x="27319" y="833802"/>
                  <a:pt x="0" y="600741"/>
                </a:cubicBezTo>
                <a:cubicBezTo>
                  <a:pt x="-27319" y="367680"/>
                  <a:pt x="38728" y="196065"/>
                  <a:pt x="0" y="0"/>
                </a:cubicBezTo>
                <a:close/>
              </a:path>
              <a:path w="6849409" h="1133474" stroke="0" extrusionOk="0">
                <a:moveTo>
                  <a:pt x="0" y="0"/>
                </a:moveTo>
                <a:cubicBezTo>
                  <a:pt x="149227" y="-39959"/>
                  <a:pt x="443234" y="16667"/>
                  <a:pt x="639278" y="0"/>
                </a:cubicBezTo>
                <a:cubicBezTo>
                  <a:pt x="835322" y="-16667"/>
                  <a:pt x="1054451" y="50427"/>
                  <a:pt x="1210062" y="0"/>
                </a:cubicBezTo>
                <a:cubicBezTo>
                  <a:pt x="1365673" y="-50427"/>
                  <a:pt x="1658086" y="63240"/>
                  <a:pt x="1780846" y="0"/>
                </a:cubicBezTo>
                <a:cubicBezTo>
                  <a:pt x="1903606" y="-63240"/>
                  <a:pt x="2151643" y="64201"/>
                  <a:pt x="2351630" y="0"/>
                </a:cubicBezTo>
                <a:cubicBezTo>
                  <a:pt x="2551617" y="-64201"/>
                  <a:pt x="2712186" y="63422"/>
                  <a:pt x="2922415" y="0"/>
                </a:cubicBezTo>
                <a:cubicBezTo>
                  <a:pt x="3132644" y="-63422"/>
                  <a:pt x="3413470" y="59372"/>
                  <a:pt x="3630187" y="0"/>
                </a:cubicBezTo>
                <a:cubicBezTo>
                  <a:pt x="3846904" y="-59372"/>
                  <a:pt x="3952281" y="34741"/>
                  <a:pt x="4063983" y="0"/>
                </a:cubicBezTo>
                <a:cubicBezTo>
                  <a:pt x="4175685" y="-34741"/>
                  <a:pt x="4329891" y="51094"/>
                  <a:pt x="4497779" y="0"/>
                </a:cubicBezTo>
                <a:cubicBezTo>
                  <a:pt x="4665667" y="-51094"/>
                  <a:pt x="4795456" y="9173"/>
                  <a:pt x="5000069" y="0"/>
                </a:cubicBezTo>
                <a:cubicBezTo>
                  <a:pt x="5204682" y="-9173"/>
                  <a:pt x="5507681" y="25566"/>
                  <a:pt x="5707841" y="0"/>
                </a:cubicBezTo>
                <a:cubicBezTo>
                  <a:pt x="5908001" y="-25566"/>
                  <a:pt x="6107572" y="13498"/>
                  <a:pt x="6278625" y="0"/>
                </a:cubicBezTo>
                <a:cubicBezTo>
                  <a:pt x="6449678" y="-13498"/>
                  <a:pt x="6591702" y="36919"/>
                  <a:pt x="6849409" y="0"/>
                </a:cubicBezTo>
                <a:cubicBezTo>
                  <a:pt x="6872274" y="129631"/>
                  <a:pt x="6828735" y="381500"/>
                  <a:pt x="6849409" y="544068"/>
                </a:cubicBezTo>
                <a:cubicBezTo>
                  <a:pt x="6870083" y="706636"/>
                  <a:pt x="6786633" y="980945"/>
                  <a:pt x="6849409" y="1133474"/>
                </a:cubicBezTo>
                <a:cubicBezTo>
                  <a:pt x="6738897" y="1152074"/>
                  <a:pt x="6550954" y="1131014"/>
                  <a:pt x="6347119" y="1133474"/>
                </a:cubicBezTo>
                <a:cubicBezTo>
                  <a:pt x="6143284" y="1135934"/>
                  <a:pt x="5930657" y="1124917"/>
                  <a:pt x="5776335" y="1133474"/>
                </a:cubicBezTo>
                <a:cubicBezTo>
                  <a:pt x="5622013" y="1142031"/>
                  <a:pt x="5281670" y="1129645"/>
                  <a:pt x="5137057" y="1133474"/>
                </a:cubicBezTo>
                <a:cubicBezTo>
                  <a:pt x="4992444" y="1137303"/>
                  <a:pt x="4692794" y="1097853"/>
                  <a:pt x="4429284" y="1133474"/>
                </a:cubicBezTo>
                <a:cubicBezTo>
                  <a:pt x="4165774" y="1169095"/>
                  <a:pt x="4188549" y="1113467"/>
                  <a:pt x="4063983" y="1133474"/>
                </a:cubicBezTo>
                <a:cubicBezTo>
                  <a:pt x="3939417" y="1153481"/>
                  <a:pt x="3708286" y="1090446"/>
                  <a:pt x="3561693" y="1133474"/>
                </a:cubicBezTo>
                <a:cubicBezTo>
                  <a:pt x="3415100" y="1176502"/>
                  <a:pt x="3123213" y="1072675"/>
                  <a:pt x="2922415" y="1133474"/>
                </a:cubicBezTo>
                <a:cubicBezTo>
                  <a:pt x="2721617" y="1194273"/>
                  <a:pt x="2374789" y="1071250"/>
                  <a:pt x="2214642" y="1133474"/>
                </a:cubicBezTo>
                <a:cubicBezTo>
                  <a:pt x="2054495" y="1195698"/>
                  <a:pt x="1765269" y="1129877"/>
                  <a:pt x="1643858" y="1133474"/>
                </a:cubicBezTo>
                <a:cubicBezTo>
                  <a:pt x="1522447" y="1137071"/>
                  <a:pt x="1389836" y="1120019"/>
                  <a:pt x="1278556" y="1133474"/>
                </a:cubicBezTo>
                <a:cubicBezTo>
                  <a:pt x="1167276" y="1146929"/>
                  <a:pt x="823454" y="1125890"/>
                  <a:pt x="707772" y="1133474"/>
                </a:cubicBezTo>
                <a:cubicBezTo>
                  <a:pt x="592090" y="1141058"/>
                  <a:pt x="288461" y="1049321"/>
                  <a:pt x="0" y="1133474"/>
                </a:cubicBezTo>
                <a:cubicBezTo>
                  <a:pt x="-15856" y="858994"/>
                  <a:pt x="34434" y="805092"/>
                  <a:pt x="0" y="555402"/>
                </a:cubicBezTo>
                <a:cubicBezTo>
                  <a:pt x="-34434" y="305712"/>
                  <a:pt x="43173" y="232729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349407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</a:rPr>
              <a:t>Lesson </a:t>
            </a:r>
            <a:r>
              <a:rPr lang="en-US" sz="3600" b="1" dirty="0">
                <a:solidFill>
                  <a:srgbClr val="008341"/>
                </a:solidFill>
                <a:latin typeface="+mn-lt"/>
              </a:rPr>
              <a:t>1: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 </a:t>
            </a:r>
            <a:br>
              <a:rPr lang="LID4096" sz="2800" dirty="0"/>
            </a:br>
            <a:endParaRPr lang="en-IE" sz="28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774398-4B7A-E496-A898-5304A649B7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3341" y="1333295"/>
            <a:ext cx="7405967" cy="84931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1D5385"/>
                </a:solidFill>
              </a:rPr>
              <a:t> 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C62FF-83D0-6AC8-3CCE-81B657B2007F}"/>
              </a:ext>
            </a:extLst>
          </p:cNvPr>
          <p:cNvSpPr txBox="1">
            <a:spLocks/>
          </p:cNvSpPr>
          <p:nvPr/>
        </p:nvSpPr>
        <p:spPr>
          <a:xfrm>
            <a:off x="1422400" y="2554578"/>
            <a:ext cx="6610350" cy="493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GB" sz="2400" i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EFFFC9-B377-0C57-CCE0-14CE5461D028}"/>
              </a:ext>
            </a:extLst>
          </p:cNvPr>
          <p:cNvSpPr txBox="1">
            <a:spLocks/>
          </p:cNvSpPr>
          <p:nvPr/>
        </p:nvSpPr>
        <p:spPr>
          <a:xfrm>
            <a:off x="1183342" y="3671871"/>
            <a:ext cx="7721599" cy="1841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89800"/>
              </a:buClr>
              <a:buNone/>
            </a:pP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120160-3A8A-11E9-92F0-2B2E57170CC4}"/>
              </a:ext>
            </a:extLst>
          </p:cNvPr>
          <p:cNvSpPr txBox="1">
            <a:spLocks/>
          </p:cNvSpPr>
          <p:nvPr/>
        </p:nvSpPr>
        <p:spPr>
          <a:xfrm>
            <a:off x="1350308" y="4095290"/>
            <a:ext cx="6610350" cy="493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GB" sz="24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E9F2BF-5B4F-0DDA-1BA9-5BE926F38EC4}"/>
              </a:ext>
            </a:extLst>
          </p:cNvPr>
          <p:cNvSpPr txBox="1"/>
          <p:nvPr/>
        </p:nvSpPr>
        <p:spPr>
          <a:xfrm>
            <a:off x="2" y="6510184"/>
            <a:ext cx="1013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00BDC-37A8-306B-911C-30F829EB8A27}"/>
              </a:ext>
            </a:extLst>
          </p:cNvPr>
          <p:cNvSpPr txBox="1"/>
          <p:nvPr/>
        </p:nvSpPr>
        <p:spPr>
          <a:xfrm>
            <a:off x="1356731" y="1634162"/>
            <a:ext cx="587303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Without a set of </a:t>
            </a:r>
            <a:r>
              <a:rPr lang="en-GB" sz="2400" b="1" dirty="0">
                <a:solidFill>
                  <a:srgbClr val="002060"/>
                </a:solidFill>
              </a:rPr>
              <a:t>healthy coping strategies/skills </a:t>
            </a:r>
            <a:r>
              <a:rPr lang="en-GB" sz="2400" dirty="0">
                <a:solidFill>
                  <a:srgbClr val="002060"/>
                </a:solidFill>
              </a:rPr>
              <a:t>to use to deal with challenges, the use of </a:t>
            </a:r>
            <a:r>
              <a:rPr lang="en-GB" sz="2400" b="1" dirty="0">
                <a:solidFill>
                  <a:srgbClr val="002060"/>
                </a:solidFill>
              </a:rPr>
              <a:t>unhealthy coping strategies </a:t>
            </a:r>
            <a:r>
              <a:rPr lang="en-GB" sz="2400" dirty="0">
                <a:solidFill>
                  <a:srgbClr val="002060"/>
                </a:solidFill>
              </a:rPr>
              <a:t>might develop instead.</a:t>
            </a:r>
          </a:p>
          <a:p>
            <a:r>
              <a:rPr lang="en-GB" sz="2400" dirty="0">
                <a:solidFill>
                  <a:srgbClr val="002060"/>
                </a:solidFill>
              </a:rPr>
              <a:t> </a:t>
            </a:r>
            <a:endParaRPr lang="en-GB" b="1" i="1" dirty="0">
              <a:solidFill>
                <a:srgbClr val="002060"/>
              </a:solidFill>
            </a:endParaRPr>
          </a:p>
          <a:p>
            <a:endParaRPr lang="en-GB" b="1" i="1" dirty="0">
              <a:solidFill>
                <a:srgbClr val="002060"/>
              </a:solidFill>
            </a:endParaRPr>
          </a:p>
          <a:p>
            <a:r>
              <a:rPr lang="en-GB" sz="2400" b="1" i="1" dirty="0">
                <a:solidFill>
                  <a:srgbClr val="002060"/>
                </a:solidFill>
              </a:rPr>
              <a:t>Reflect on some unhealthy coping strategies a young person might use to cope with these </a:t>
            </a:r>
            <a:r>
              <a:rPr lang="en-GB" sz="2400" b="1" i="1">
                <a:solidFill>
                  <a:srgbClr val="002060"/>
                </a:solidFill>
              </a:rPr>
              <a:t>stressors and challenges and </a:t>
            </a:r>
            <a:r>
              <a:rPr lang="en-GB" sz="2400" b="1" i="1" dirty="0">
                <a:solidFill>
                  <a:srgbClr val="002060"/>
                </a:solidFill>
              </a:rPr>
              <a:t>consider how they compare to the following </a:t>
            </a:r>
            <a:r>
              <a:rPr lang="en-GB" sz="2400" b="1" i="1">
                <a:solidFill>
                  <a:srgbClr val="002060"/>
                </a:solidFill>
              </a:rPr>
              <a:t>list…</a:t>
            </a:r>
            <a:endParaRPr lang="en-GB" sz="2400" b="1" i="1" dirty="0">
              <a:solidFill>
                <a:srgbClr val="002060"/>
              </a:solidFill>
            </a:endParaRPr>
          </a:p>
          <a:p>
            <a:endParaRPr lang="en-GB" b="1" i="1" dirty="0">
              <a:solidFill>
                <a:srgbClr val="002060"/>
              </a:solidFill>
            </a:endParaRPr>
          </a:p>
          <a:p>
            <a:endParaRPr lang="LID4096" dirty="0"/>
          </a:p>
        </p:txBody>
      </p:sp>
      <p:pic>
        <p:nvPicPr>
          <p:cNvPr id="5" name="Picture 4" descr="A light bulb and speech bubbles&#10;&#10;Description automatically generated">
            <a:extLst>
              <a:ext uri="{FF2B5EF4-FFF2-40B4-BE49-F238E27FC236}">
                <a16:creationId xmlns:a16="http://schemas.microsoft.com/office/drawing/2014/main" id="{BBBA2072-1DE4-3C3E-AF41-A99E62A1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81" y="4537265"/>
            <a:ext cx="1415860" cy="14158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silhouette of a person's head with a lightning bolt in the middle&#10;&#10;Description automatically generated">
            <a:extLst>
              <a:ext uri="{FF2B5EF4-FFF2-40B4-BE49-F238E27FC236}">
                <a16:creationId xmlns:a16="http://schemas.microsoft.com/office/drawing/2014/main" id="{9AFDB540-C9C5-34CF-34F2-C25193C34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57" y="1416962"/>
            <a:ext cx="1740843" cy="192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1: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How to Thrive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512284" y="1093795"/>
            <a:ext cx="6457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894DF1-1D5E-1CD8-8FEB-57F7E6F8F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170" y="2483364"/>
            <a:ext cx="760509" cy="63718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157C87-17C9-8E7F-92BD-4A4ABCF13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58546"/>
              </p:ext>
            </p:extLst>
          </p:nvPr>
        </p:nvGraphicFramePr>
        <p:xfrm>
          <a:off x="1278610" y="1974555"/>
          <a:ext cx="7677082" cy="35029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38541">
                  <a:extLst>
                    <a:ext uri="{9D8B030D-6E8A-4147-A177-3AD203B41FA5}">
                      <a16:colId xmlns:a16="http://schemas.microsoft.com/office/drawing/2014/main" val="1050278708"/>
                    </a:ext>
                  </a:extLst>
                </a:gridCol>
                <a:gridCol w="3838541">
                  <a:extLst>
                    <a:ext uri="{9D8B030D-6E8A-4147-A177-3AD203B41FA5}">
                      <a16:colId xmlns:a16="http://schemas.microsoft.com/office/drawing/2014/main" val="2602405275"/>
                    </a:ext>
                  </a:extLst>
                </a:gridCol>
              </a:tblGrid>
              <a:tr h="6345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sz="2400" dirty="0"/>
                        <a:t>UNHELPFUL COPING STRATEGIES</a:t>
                      </a:r>
                      <a:endParaRPr lang="LID4096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</a:p>
                    <a:p>
                      <a:pPr algn="ctr"/>
                      <a:r>
                        <a:rPr lang="en-US" sz="2400" dirty="0"/>
                        <a:t>    CHARACTERISTICS</a:t>
                      </a:r>
                      <a:endParaRPr lang="LID4096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792907"/>
                  </a:ext>
                </a:extLst>
              </a:tr>
              <a:tr h="70380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LID4096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ID4096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28126"/>
                  </a:ext>
                </a:extLst>
              </a:tr>
              <a:tr h="10054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LID4096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ID4096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090707"/>
                  </a:ext>
                </a:extLst>
              </a:tr>
              <a:tr h="970745">
                <a:tc>
                  <a:txBody>
                    <a:bodyPr/>
                    <a:lstStyle/>
                    <a:p>
                      <a:endParaRPr lang="LID4096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LID4096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13816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FB7BA92-7B6E-49C5-F540-85BDE1AFF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856" y="2951304"/>
            <a:ext cx="1704301" cy="450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B04242-5553-06F7-7D1A-687B3B696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829" y="4727060"/>
            <a:ext cx="2110354" cy="5090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81E74B-C880-C19C-02D3-DF622B2E4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397" y="4602585"/>
            <a:ext cx="3494290" cy="757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AE941-63FE-0555-9CB8-836C35707C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7146" y="3821614"/>
            <a:ext cx="2403719" cy="407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B699C-52E3-A171-F55F-D3B9562FE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3579" y="3646307"/>
            <a:ext cx="3732112" cy="75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4FCBF5-F0C9-28FA-8551-40676E3D7233}"/>
              </a:ext>
            </a:extLst>
          </p:cNvPr>
          <p:cNvSpPr txBox="1"/>
          <p:nvPr/>
        </p:nvSpPr>
        <p:spPr>
          <a:xfrm>
            <a:off x="5272121" y="2854141"/>
            <a:ext cx="361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>
                <a:solidFill>
                  <a:srgbClr val="1A1C59"/>
                </a:solidFill>
              </a:rPr>
              <a:t>Avoiding challenges and problems instead of facing them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9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17578</TotalTime>
  <Words>1844</Words>
  <Application>Microsoft Office PowerPoint</Application>
  <PresentationFormat>On-screen Show (4:3)</PresentationFormat>
  <Paragraphs>285</Paragraphs>
  <Slides>32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MS Mincho</vt:lpstr>
      <vt:lpstr>Arial</vt:lpstr>
      <vt:lpstr>Calibri</vt:lpstr>
      <vt:lpstr>Candara</vt:lpstr>
      <vt:lpstr>Comic Sans MS</vt:lpstr>
      <vt:lpstr>Times New Roman</vt:lpstr>
      <vt:lpstr>Office Theme</vt:lpstr>
      <vt:lpstr>PowerPoint Presentation</vt:lpstr>
      <vt:lpstr>Welcome to the Tools to Thrive programme. </vt:lpstr>
      <vt:lpstr>Lesson 1: How to Thrive </vt:lpstr>
      <vt:lpstr>Lesson 1:  How to Thrive</vt:lpstr>
      <vt:lpstr>Lesson 1: How to Thrive </vt:lpstr>
      <vt:lpstr>Lesson 1: How to Thrive </vt:lpstr>
      <vt:lpstr>Lesson 1: How to Thrive  </vt:lpstr>
      <vt:lpstr>Lesson 1: How to Thrive  </vt:lpstr>
      <vt:lpstr>Lesson 1:  How to Thrive</vt:lpstr>
      <vt:lpstr>Lesson 1: How to Thrive  </vt:lpstr>
      <vt:lpstr>Lesson 1:  How to Thrive</vt:lpstr>
      <vt:lpstr>PowerPoint Presentation</vt:lpstr>
      <vt:lpstr>      </vt:lpstr>
      <vt:lpstr>  </vt:lpstr>
      <vt:lpstr>   </vt:lpstr>
      <vt:lpstr>   The Nervous System –       </vt:lpstr>
      <vt:lpstr>Lesson 1:  How to Thrive</vt:lpstr>
      <vt:lpstr>Lesson 1:  How to Thrive</vt:lpstr>
      <vt:lpstr>Lesson 1:  How to Thrive</vt:lpstr>
      <vt:lpstr>PowerPoint Presentation</vt:lpstr>
      <vt:lpstr>Lesson 1:  How to Thrive</vt:lpstr>
      <vt:lpstr>Lesson 1:  How to Thrive</vt:lpstr>
      <vt:lpstr>Lesson 1:  How to Thrive</vt:lpstr>
      <vt:lpstr>Lesson 1:  How to Thrive</vt:lpstr>
      <vt:lpstr>Lesson 1:  How to Thrive</vt:lpstr>
      <vt:lpstr>Lesson 1:  How to Thrive</vt:lpstr>
      <vt:lpstr>PowerPoint Presentation</vt:lpstr>
      <vt:lpstr>Lesson 1:  How to Thrive</vt:lpstr>
      <vt:lpstr>PowerPoint Presentation</vt:lpstr>
      <vt:lpstr>Lesson 1:  How to Thrive</vt:lpstr>
      <vt:lpstr>Lesson 1:  How to Thrive</vt:lpstr>
      <vt:lpstr>Lesson 1:  How to Thrive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Heron</dc:creator>
  <cp:lastModifiedBy>Conor Holmes</cp:lastModifiedBy>
  <cp:revision>1006</cp:revision>
  <cp:lastPrinted>2023-01-19T13:26:59Z</cp:lastPrinted>
  <dcterms:created xsi:type="dcterms:W3CDTF">2019-11-05T12:41:00Z</dcterms:created>
  <dcterms:modified xsi:type="dcterms:W3CDTF">2024-05-05T07:40:26Z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ABE83ED7-28C9-4497-ABCE-DF36520D3D49</vt:lpwstr>
  </property>
  <property fmtid="{D5CDD505-2E9C-101B-9397-08002B2CF9AE}" pid="3" name="ArticulatePath">
    <vt:lpwstr>Wired for Well-Being PP slides Book A-11.02.20</vt:lpwstr>
  </property>
</Properties>
</file>