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248" r:id="rId3"/>
    <p:sldId id="2249" r:id="rId4"/>
    <p:sldId id="2250" r:id="rId5"/>
    <p:sldId id="299" r:id="rId6"/>
    <p:sldId id="2255" r:id="rId7"/>
    <p:sldId id="2429" r:id="rId8"/>
    <p:sldId id="432" r:id="rId9"/>
    <p:sldId id="2257" r:id="rId10"/>
    <p:sldId id="431" r:id="rId11"/>
    <p:sldId id="2259" r:id="rId12"/>
    <p:sldId id="433" r:id="rId13"/>
    <p:sldId id="1560" r:id="rId14"/>
    <p:sldId id="2258" r:id="rId15"/>
    <p:sldId id="2295" r:id="rId16"/>
    <p:sldId id="2335" r:id="rId17"/>
    <p:sldId id="2336" r:id="rId18"/>
    <p:sldId id="2430" r:id="rId19"/>
    <p:sldId id="2138" r:id="rId20"/>
    <p:sldId id="2260" r:id="rId21"/>
    <p:sldId id="2261" r:id="rId22"/>
  </p:sldIdLst>
  <p:sldSz cx="9144000" cy="6858000" type="screen4x3"/>
  <p:notesSz cx="9601200" cy="73152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Heron" initials="AH" lastIdx="2" clrIdx="0">
    <p:extLst>
      <p:ext uri="{19B8F6BF-5375-455C-9EA6-DF929625EA0E}">
        <p15:presenceInfo xmlns:p15="http://schemas.microsoft.com/office/powerpoint/2012/main" userId="22150ad799aeeab8" providerId="Windows Live"/>
      </p:ext>
    </p:extLst>
  </p:cmAuthor>
  <p:cmAuthor id="2" name="Fiona Forman" initials="FF" lastIdx="1" clrIdx="1">
    <p:extLst>
      <p:ext uri="{19B8F6BF-5375-455C-9EA6-DF929625EA0E}">
        <p15:presenceInfo xmlns:p15="http://schemas.microsoft.com/office/powerpoint/2012/main" userId="3afe9bf999a971b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00"/>
    <a:srgbClr val="0D4C93"/>
    <a:srgbClr val="008341"/>
    <a:srgbClr val="C4BDED"/>
    <a:srgbClr val="D8BFEB"/>
    <a:srgbClr val="DCC5ED"/>
    <a:srgbClr val="F15024"/>
    <a:srgbClr val="CE3084"/>
    <a:srgbClr val="0D7180"/>
    <a:srgbClr val="8C1C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9" autoAdjust="0"/>
    <p:restoredTop sz="94744" autoAdjust="0"/>
  </p:normalViewPr>
  <p:slideViewPr>
    <p:cSldViewPr snapToGrid="0">
      <p:cViewPr varScale="1">
        <p:scale>
          <a:sx n="92" d="100"/>
          <a:sy n="92" d="100"/>
        </p:scale>
        <p:origin x="16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7646FDA-568B-43A9-8A3F-0A21A02AA0DA}" type="datetimeFigureOut">
              <a:rPr lang="en-IE" smtClean="0"/>
              <a:t>02/03/2022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1CA33E7-16A0-4FAA-8287-D3158B6DFE5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763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A33E7-16A0-4FAA-8287-D3158B6DFE55}" type="slidenum">
              <a:rPr lang="en-IE" smtClean="0"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29475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A33E7-16A0-4FAA-8287-D3158B6DFE55}" type="slidenum">
              <a:rPr lang="en-IE" smtClean="0"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19540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A33E7-16A0-4FAA-8287-D3158B6DFE55}" type="slidenum">
              <a:rPr lang="en-IE" smtClean="0"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54840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A33E7-16A0-4FAA-8287-D3158B6DFE55}" type="slidenum">
              <a:rPr lang="en-IE" smtClean="0"/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3371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www.otb.ie/w4w-Make-Stress-Your-Friend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dirty="0"/>
              <a:t>https://youtu.be/x_DMyF3GjCk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A33E7-16A0-4FAA-8287-D3158B6DFE55}" type="slidenum">
              <a:rPr lang="en-IE" smtClean="0"/>
              <a:t>19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61652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A33E7-16A0-4FAA-8287-D3158B6DFE55}" type="slidenum">
              <a:rPr lang="en-IE" smtClean="0"/>
              <a:t>20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09503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A33E7-16A0-4FAA-8287-D3158B6DFE55}" type="slidenum">
              <a:rPr lang="en-IE" smtClean="0"/>
              <a:t>21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64758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388" y="365126"/>
            <a:ext cx="7124961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388" y="1825625"/>
            <a:ext cx="7124962" cy="20449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4B5F-8751-4719-AD5F-80A37F76C88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4037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4B5F-8751-4719-AD5F-80A37F76C88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9084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361F4C98-A0B0-4102-9EE6-01FEB62ED6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1" y="0"/>
            <a:ext cx="1259421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24B5F-8751-4719-AD5F-80A37F76C888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10" name="Picture 9" descr="A drawing of a face&#10;&#10;Description automatically generated">
            <a:extLst>
              <a:ext uri="{FF2B5EF4-FFF2-40B4-BE49-F238E27FC236}">
                <a16:creationId xmlns:a16="http://schemas.microsoft.com/office/drawing/2014/main" id="{879A039F-E285-4184-96EE-DE25FF49D06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19" y="6356351"/>
            <a:ext cx="1150486" cy="418358"/>
          </a:xfrm>
          <a:prstGeom prst="rect">
            <a:avLst/>
          </a:prstGeom>
        </p:spPr>
      </p:pic>
      <p:pic>
        <p:nvPicPr>
          <p:cNvPr id="14" name="Picture 13" descr="A picture containing food&#10;&#10;Description automatically generated">
            <a:extLst>
              <a:ext uri="{FF2B5EF4-FFF2-40B4-BE49-F238E27FC236}">
                <a16:creationId xmlns:a16="http://schemas.microsoft.com/office/drawing/2014/main" id="{60504544-1DCE-4A6F-9515-74B50359213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768" y="6298284"/>
            <a:ext cx="465582" cy="4231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84096C-520B-4BD0-8047-064BC7A45C85}"/>
              </a:ext>
            </a:extLst>
          </p:cNvPr>
          <p:cNvSpPr/>
          <p:nvPr userDrawn="1"/>
        </p:nvSpPr>
        <p:spPr>
          <a:xfrm>
            <a:off x="1185704" y="1251980"/>
            <a:ext cx="7958295" cy="50104"/>
          </a:xfrm>
          <a:prstGeom prst="rect">
            <a:avLst/>
          </a:prstGeom>
          <a:solidFill>
            <a:srgbClr val="765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2C5DCD-87AF-4725-82C5-047E95C8AE0D}"/>
              </a:ext>
            </a:extLst>
          </p:cNvPr>
          <p:cNvSpPr/>
          <p:nvPr userDrawn="1"/>
        </p:nvSpPr>
        <p:spPr>
          <a:xfrm>
            <a:off x="1185703" y="6173731"/>
            <a:ext cx="7958295" cy="50104"/>
          </a:xfrm>
          <a:prstGeom prst="rect">
            <a:avLst/>
          </a:prstGeom>
          <a:solidFill>
            <a:srgbClr val="765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566ACD2-6D17-4CE8-BDB6-3B1F6F1AD5C6}"/>
              </a:ext>
            </a:extLst>
          </p:cNvPr>
          <p:cNvSpPr>
            <a:spLocks noGrp="1"/>
          </p:cNvSpPr>
          <p:nvPr userDrawn="1"/>
        </p:nvSpPr>
        <p:spPr>
          <a:xfrm>
            <a:off x="3549049" y="6369506"/>
            <a:ext cx="1925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600" b="1" dirty="0">
                <a:solidFill>
                  <a:srgbClr val="0D4C93"/>
                </a:solidFill>
              </a:rPr>
              <a:t>www.otb.ie/W4W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74B0088-C49B-4C2F-9DC1-004F93E0CAB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219" y="6350136"/>
            <a:ext cx="1644205" cy="38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1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_DMyF3GjCk?feature=oembed" TargetMode="Externa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E605F5D-B63B-4590-AC80-842E591899A4}"/>
              </a:ext>
            </a:extLst>
          </p:cNvPr>
          <p:cNvSpPr/>
          <p:nvPr/>
        </p:nvSpPr>
        <p:spPr>
          <a:xfrm>
            <a:off x="6015550" y="3470992"/>
            <a:ext cx="26656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D4C93"/>
                </a:solidFill>
              </a:rPr>
              <a:t>By</a:t>
            </a:r>
          </a:p>
          <a:p>
            <a:r>
              <a:rPr lang="en-GB" sz="2800" b="1" dirty="0">
                <a:solidFill>
                  <a:srgbClr val="0D4C93"/>
                </a:solidFill>
              </a:rPr>
              <a:t>Fiona Forman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829BE7-453C-4E0D-A04A-CFEBC403523D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1</a:t>
            </a:r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B20693CB-0BB6-490C-8BF8-7A9DF9B72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044">
            <a:off x="2218591" y="1717736"/>
            <a:ext cx="2909489" cy="4115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436C5A5-CDF1-4582-9E58-52DBA8D0B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207" y="2787987"/>
            <a:ext cx="2445037" cy="5711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3031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EC598-CCE9-4352-8A92-3B732E4A0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/>
              <a:t> </a:t>
            </a:r>
            <a:endParaRPr lang="en-IE" sz="33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8B1EC-DF21-439C-B31F-10EBCB366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388" y="1095996"/>
            <a:ext cx="6876266" cy="3582536"/>
          </a:xfrm>
        </p:spPr>
        <p:txBody>
          <a:bodyPr/>
          <a:lstStyle/>
          <a:p>
            <a:pPr marL="0" indent="0">
              <a:buNone/>
            </a:pPr>
            <a:endParaRPr lang="en-GB" sz="2100" dirty="0"/>
          </a:p>
          <a:p>
            <a:pPr marL="0" indent="0">
              <a:buNone/>
            </a:pPr>
            <a:endParaRPr lang="en-GB" sz="2100" dirty="0"/>
          </a:p>
          <a:p>
            <a:pPr marL="0" indent="0">
              <a:buNone/>
            </a:pPr>
            <a:r>
              <a:rPr lang="en-GB" sz="2000" dirty="0"/>
              <a:t>When you next feel the stress response, you need to</a:t>
            </a:r>
            <a:r>
              <a:rPr lang="en-GB" sz="2000" dirty="0">
                <a:solidFill>
                  <a:srgbClr val="0D4C93"/>
                </a:solidFill>
              </a:rPr>
              <a:t> </a:t>
            </a:r>
            <a:r>
              <a:rPr lang="en-GB" sz="2000" b="1" dirty="0">
                <a:solidFill>
                  <a:srgbClr val="0D4C93"/>
                </a:solidFill>
              </a:rPr>
              <a:t>remind yourself that there is nothing wrong – your body is trying to help you.</a:t>
            </a:r>
          </a:p>
          <a:p>
            <a:pPr marL="0" indent="0">
              <a:buNone/>
            </a:pPr>
            <a:r>
              <a:rPr lang="en-GB" sz="2000" dirty="0"/>
              <a:t>This will help your body to feel </a:t>
            </a:r>
            <a:r>
              <a:rPr lang="en-GB" sz="2000" b="1" dirty="0">
                <a:solidFill>
                  <a:srgbClr val="0D4C93"/>
                </a:solidFill>
              </a:rPr>
              <a:t>calmer</a:t>
            </a:r>
            <a:r>
              <a:rPr lang="en-GB" sz="2000" dirty="0"/>
              <a:t> and it will calm the symptoms, so you will </a:t>
            </a:r>
            <a:r>
              <a:rPr lang="en-GB" sz="2000" b="1" dirty="0">
                <a:solidFill>
                  <a:srgbClr val="0D4C93"/>
                </a:solidFill>
              </a:rPr>
              <a:t>feel more in control and able to cope</a:t>
            </a:r>
            <a:r>
              <a:rPr lang="en-US" sz="2000" dirty="0"/>
              <a:t>.</a:t>
            </a:r>
            <a:endParaRPr lang="en-GB" sz="2000" dirty="0"/>
          </a:p>
          <a:p>
            <a:pPr marL="0" indent="0">
              <a:buNone/>
            </a:pPr>
            <a:endParaRPr lang="en-GB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82EC27-03C8-47AC-9146-48B4CE5CE361}"/>
              </a:ext>
            </a:extLst>
          </p:cNvPr>
          <p:cNvSpPr txBox="1"/>
          <p:nvPr/>
        </p:nvSpPr>
        <p:spPr>
          <a:xfrm>
            <a:off x="1390388" y="133758"/>
            <a:ext cx="4572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4000" b="1" dirty="0">
                <a:solidFill>
                  <a:srgbClr val="CE3084"/>
                </a:solidFill>
                <a:latin typeface="+mn-lt"/>
              </a:rPr>
              <a:t>SKILL 3:</a:t>
            </a:r>
            <a:br>
              <a:rPr lang="en-IE" sz="2400" dirty="0">
                <a:solidFill>
                  <a:srgbClr val="CE3084"/>
                </a:solidFill>
              </a:rPr>
            </a:br>
            <a:r>
              <a:rPr lang="en-IE" sz="2800" b="1" dirty="0">
                <a:solidFill>
                  <a:srgbClr val="CE3084"/>
                </a:solidFill>
                <a:latin typeface="+mn-lt"/>
              </a:rPr>
              <a:t>GET GOOD AT STRESS</a:t>
            </a:r>
            <a:endParaRPr lang="en-IE" sz="2800" dirty="0">
              <a:solidFill>
                <a:srgbClr val="CE308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C99CDD-901E-4FAA-907C-81CA0AC44032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54</a:t>
            </a:r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C13F09A9-335F-4CDC-BA3E-C8FCC8A36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544" y="3841856"/>
            <a:ext cx="4422648" cy="167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4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9678-F84C-4DFB-BB0E-74AC7F539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 </a:t>
            </a:r>
            <a:endParaRPr lang="en-IE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2E27B-F00A-45BF-99D9-AE60C4691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I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FFB405-B8B2-4921-9A43-B0D48A9FA191}"/>
              </a:ext>
            </a:extLst>
          </p:cNvPr>
          <p:cNvSpPr txBox="1"/>
          <p:nvPr/>
        </p:nvSpPr>
        <p:spPr>
          <a:xfrm>
            <a:off x="1390388" y="133758"/>
            <a:ext cx="4572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4000" b="1" dirty="0">
                <a:solidFill>
                  <a:srgbClr val="CE3084"/>
                </a:solidFill>
                <a:latin typeface="+mn-lt"/>
              </a:rPr>
              <a:t>SKILL 3:</a:t>
            </a:r>
            <a:br>
              <a:rPr lang="en-IE" sz="2400" dirty="0">
                <a:solidFill>
                  <a:srgbClr val="CE3084"/>
                </a:solidFill>
              </a:rPr>
            </a:br>
            <a:r>
              <a:rPr lang="en-IE" sz="2800" b="1" dirty="0">
                <a:solidFill>
                  <a:srgbClr val="CE3084"/>
                </a:solidFill>
                <a:latin typeface="+mn-lt"/>
              </a:rPr>
              <a:t>GET GOOD AT STRESS</a:t>
            </a:r>
            <a:endParaRPr lang="en-IE" sz="2800" dirty="0">
              <a:solidFill>
                <a:srgbClr val="CE308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F8FE48-8A72-4E46-B1FA-C2A727D1A7DF}"/>
              </a:ext>
            </a:extLst>
          </p:cNvPr>
          <p:cNvSpPr txBox="1"/>
          <p:nvPr/>
        </p:nvSpPr>
        <p:spPr>
          <a:xfrm>
            <a:off x="1459051" y="1343959"/>
            <a:ext cx="698763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dirty="0"/>
              <a:t>You can also </a:t>
            </a:r>
            <a:r>
              <a:rPr lang="en-GB" sz="2000" b="1" dirty="0">
                <a:solidFill>
                  <a:srgbClr val="0D4C93"/>
                </a:solidFill>
              </a:rPr>
              <a:t>remind yourself </a:t>
            </a:r>
            <a:r>
              <a:rPr lang="en-GB" sz="2000" dirty="0"/>
              <a:t>that feeling stressed is often a sign that you are getting ready to leave your </a:t>
            </a:r>
            <a:r>
              <a:rPr lang="en-GB" sz="2000" b="1" dirty="0">
                <a:solidFill>
                  <a:srgbClr val="0D4C93"/>
                </a:solidFill>
              </a:rPr>
              <a:t>Comfort Zone </a:t>
            </a:r>
            <a:r>
              <a:rPr lang="en-GB" sz="2000" dirty="0"/>
              <a:t>to do something brave and challenging.</a:t>
            </a:r>
          </a:p>
          <a:p>
            <a:pPr marL="0" indent="0">
              <a:buNone/>
            </a:pPr>
            <a:endParaRPr lang="en-GB" sz="18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1082A7-A604-4C67-9978-1F68E510EEAD}"/>
              </a:ext>
            </a:extLst>
          </p:cNvPr>
          <p:cNvSpPr txBox="1"/>
          <p:nvPr/>
        </p:nvSpPr>
        <p:spPr>
          <a:xfrm>
            <a:off x="1459051" y="5652678"/>
            <a:ext cx="3663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So, what can you </a:t>
            </a:r>
            <a:r>
              <a:rPr lang="en-US" sz="2000" b="1" dirty="0">
                <a:solidFill>
                  <a:srgbClr val="0D4C93"/>
                </a:solidFill>
              </a:rPr>
              <a:t>say to yourself?</a:t>
            </a:r>
            <a:endParaRPr lang="en-IE" sz="2000" b="1" dirty="0">
              <a:solidFill>
                <a:srgbClr val="0D4C9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7B282E-0C9A-4796-9C1D-E44C281CF0AE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55</a:t>
            </a:r>
          </a:p>
        </p:txBody>
      </p:sp>
      <p:pic>
        <p:nvPicPr>
          <p:cNvPr id="7" name="Picture 6" descr="A picture containing text, queen&#10;&#10;Description automatically generated">
            <a:extLst>
              <a:ext uri="{FF2B5EF4-FFF2-40B4-BE49-F238E27FC236}">
                <a16:creationId xmlns:a16="http://schemas.microsoft.com/office/drawing/2014/main" id="{841E73F8-CDBA-4944-B6E5-E351A9B64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659" y="2498137"/>
            <a:ext cx="3014681" cy="301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0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9678-F84C-4DFB-BB0E-74AC7F539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 </a:t>
            </a:r>
            <a:endParaRPr lang="en-IE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2E27B-F00A-45BF-99D9-AE60C4691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IE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50B13465-ADB4-413B-A26C-F7B87242068B}"/>
              </a:ext>
            </a:extLst>
          </p:cNvPr>
          <p:cNvSpPr/>
          <p:nvPr/>
        </p:nvSpPr>
        <p:spPr>
          <a:xfrm>
            <a:off x="1565771" y="1690689"/>
            <a:ext cx="3278386" cy="1606599"/>
          </a:xfrm>
          <a:prstGeom prst="wedgeEllipseCallout">
            <a:avLst/>
          </a:prstGeom>
          <a:solidFill>
            <a:srgbClr val="CE308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I don’t need to panic. My body is getting ready for a challenge.</a:t>
            </a:r>
            <a:endParaRPr lang="en-US" i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A1D12E2A-0636-41C7-AFCA-EB3FE26491DC}"/>
              </a:ext>
            </a:extLst>
          </p:cNvPr>
          <p:cNvSpPr/>
          <p:nvPr/>
        </p:nvSpPr>
        <p:spPr>
          <a:xfrm>
            <a:off x="5343664" y="2044783"/>
            <a:ext cx="3348874" cy="1606599"/>
          </a:xfrm>
          <a:prstGeom prst="wedgeEllipseCallout">
            <a:avLst/>
          </a:prstGeom>
          <a:solidFill>
            <a:srgbClr val="CE308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latin typeface="Comic Sans MS" panose="030F0702030302020204" pitchFamily="66" charset="0"/>
              </a:rPr>
              <a:t>I can cope </a:t>
            </a:r>
            <a:br>
              <a:rPr lang="en-US" b="1" i="1" dirty="0">
                <a:latin typeface="Comic Sans MS" panose="030F0702030302020204" pitchFamily="66" charset="0"/>
              </a:rPr>
            </a:br>
            <a:r>
              <a:rPr lang="en-US" b="1" i="1" dirty="0">
                <a:latin typeface="Comic Sans MS" panose="030F0702030302020204" pitchFamily="66" charset="0"/>
              </a:rPr>
              <a:t>with feeling uncomfortable.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59026405-8420-4616-9219-5ABBA842AE1C}"/>
              </a:ext>
            </a:extLst>
          </p:cNvPr>
          <p:cNvSpPr/>
          <p:nvPr/>
        </p:nvSpPr>
        <p:spPr>
          <a:xfrm>
            <a:off x="2613514" y="3870542"/>
            <a:ext cx="3458812" cy="1606599"/>
          </a:xfrm>
          <a:prstGeom prst="wedgeEllipseCallout">
            <a:avLst/>
          </a:prstGeom>
          <a:solidFill>
            <a:srgbClr val="CE308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latin typeface="Comic Sans MS" panose="030F0702030302020204" pitchFamily="66" charset="0"/>
              </a:rPr>
              <a:t>My heart is beating faster to help me by giving me </a:t>
            </a:r>
            <a:br>
              <a:rPr lang="en-US" b="1" i="1" dirty="0">
                <a:latin typeface="Comic Sans MS" panose="030F0702030302020204" pitchFamily="66" charset="0"/>
              </a:rPr>
            </a:br>
            <a:r>
              <a:rPr lang="en-US" b="1" i="1" dirty="0">
                <a:latin typeface="Comic Sans MS" panose="030F0702030302020204" pitchFamily="66" charset="0"/>
              </a:rPr>
              <a:t>more energy</a:t>
            </a:r>
            <a:r>
              <a:rPr lang="en-US" b="1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FFB405-B8B2-4921-9A43-B0D48A9FA191}"/>
              </a:ext>
            </a:extLst>
          </p:cNvPr>
          <p:cNvSpPr txBox="1"/>
          <p:nvPr/>
        </p:nvSpPr>
        <p:spPr>
          <a:xfrm>
            <a:off x="1390388" y="133758"/>
            <a:ext cx="4572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4000" b="1" dirty="0">
                <a:solidFill>
                  <a:srgbClr val="CE3084"/>
                </a:solidFill>
                <a:latin typeface="+mn-lt"/>
              </a:rPr>
              <a:t>SKILL 3:</a:t>
            </a:r>
            <a:br>
              <a:rPr lang="en-IE" sz="2400" dirty="0">
                <a:solidFill>
                  <a:srgbClr val="CE3084"/>
                </a:solidFill>
              </a:rPr>
            </a:br>
            <a:r>
              <a:rPr lang="en-IE" sz="2800" b="1" dirty="0">
                <a:solidFill>
                  <a:srgbClr val="CE3084"/>
                </a:solidFill>
                <a:latin typeface="+mn-lt"/>
              </a:rPr>
              <a:t>GET GOOD AT STRESS</a:t>
            </a:r>
            <a:endParaRPr lang="en-IE" sz="2800" dirty="0">
              <a:solidFill>
                <a:srgbClr val="CE308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56CD3D-8B8C-45FA-8885-E3F75C989D2C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56</a:t>
            </a:r>
          </a:p>
        </p:txBody>
      </p:sp>
    </p:spTree>
    <p:extLst>
      <p:ext uri="{BB962C8B-B14F-4D97-AF65-F5344CB8AC3E}">
        <p14:creationId xmlns:p14="http://schemas.microsoft.com/office/powerpoint/2010/main" val="239194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30414-421D-4186-B2D4-1C5C2520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388" y="394093"/>
            <a:ext cx="7124961" cy="1325563"/>
          </a:xfrm>
        </p:spPr>
        <p:txBody>
          <a:bodyPr>
            <a:normAutofit/>
          </a:bodyPr>
          <a:lstStyle/>
          <a:p>
            <a:r>
              <a:rPr lang="en-US" sz="3300" b="1" dirty="0"/>
              <a:t> </a:t>
            </a:r>
            <a:endParaRPr lang="en-IE" sz="3300" b="1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847CA9A-0AFD-4811-B1C0-17ED566AB9AB}"/>
              </a:ext>
            </a:extLst>
          </p:cNvPr>
          <p:cNvSpPr txBox="1">
            <a:spLocks/>
          </p:cNvSpPr>
          <p:nvPr/>
        </p:nvSpPr>
        <p:spPr>
          <a:xfrm>
            <a:off x="1543842" y="1577266"/>
            <a:ext cx="3897352" cy="1651310"/>
          </a:xfrm>
          <a:prstGeom prst="wedgeEllipseCallout">
            <a:avLst/>
          </a:prstGeom>
          <a:solidFill>
            <a:srgbClr val="CE308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I can trust my body, this response is perfectly normal.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60319F8-C9D6-41D2-83A8-E38B879F7FF5}"/>
              </a:ext>
            </a:extLst>
          </p:cNvPr>
          <p:cNvSpPr txBox="1">
            <a:spLocks/>
          </p:cNvSpPr>
          <p:nvPr/>
        </p:nvSpPr>
        <p:spPr>
          <a:xfrm>
            <a:off x="2539459" y="4116092"/>
            <a:ext cx="3737150" cy="1505500"/>
          </a:xfrm>
          <a:prstGeom prst="wedgeEllipseCallout">
            <a:avLst/>
          </a:prstGeom>
          <a:solidFill>
            <a:srgbClr val="CE308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sz="1800" b="1" i="1" dirty="0">
                <a:latin typeface="Comic Sans MS" panose="030F0702030302020204" pitchFamily="66" charset="0"/>
              </a:rPr>
              <a:t>I feel stressed because I’m getting out of my comfort zone.</a:t>
            </a:r>
            <a:endParaRPr lang="en-IE" sz="1800" b="1" i="1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B19E99-013A-408A-ADF2-D03ABE25ABAB}"/>
              </a:ext>
            </a:extLst>
          </p:cNvPr>
          <p:cNvSpPr txBox="1"/>
          <p:nvPr/>
        </p:nvSpPr>
        <p:spPr>
          <a:xfrm>
            <a:off x="1390388" y="133758"/>
            <a:ext cx="4572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4000" b="1" dirty="0">
                <a:solidFill>
                  <a:srgbClr val="CE3084"/>
                </a:solidFill>
                <a:latin typeface="+mn-lt"/>
              </a:rPr>
              <a:t>SKILL 3:</a:t>
            </a:r>
            <a:br>
              <a:rPr lang="en-IE" sz="2400" b="1" dirty="0">
                <a:solidFill>
                  <a:srgbClr val="CE3084"/>
                </a:solidFill>
              </a:rPr>
            </a:br>
            <a:r>
              <a:rPr lang="en-IE" sz="2800" b="1" dirty="0">
                <a:solidFill>
                  <a:srgbClr val="CE3084"/>
                </a:solidFill>
                <a:latin typeface="+mn-lt"/>
              </a:rPr>
              <a:t>GET GOOD AT STRESS</a:t>
            </a:r>
            <a:endParaRPr lang="en-IE" sz="2800" b="1" dirty="0">
              <a:solidFill>
                <a:srgbClr val="CE308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F03663-C0DB-409B-BFB8-B17FB1A19FE0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57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1C48BA-361E-4D8B-8D1A-4EF59712A421}"/>
              </a:ext>
            </a:extLst>
          </p:cNvPr>
          <p:cNvSpPr txBox="1">
            <a:spLocks/>
          </p:cNvSpPr>
          <p:nvPr/>
        </p:nvSpPr>
        <p:spPr>
          <a:xfrm>
            <a:off x="5105268" y="2603753"/>
            <a:ext cx="3897352" cy="1651310"/>
          </a:xfrm>
          <a:prstGeom prst="wedgeEllipseCallout">
            <a:avLst/>
          </a:prstGeom>
          <a:solidFill>
            <a:srgbClr val="CE308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i="1" dirty="0">
                <a:latin typeface="Comic Sans MS" panose="030F0702030302020204" pitchFamily="66" charset="0"/>
              </a:rPr>
              <a:t>I feel stressed because I care </a:t>
            </a:r>
            <a:br>
              <a:rPr lang="en-US" sz="1800" b="1" i="1" dirty="0">
                <a:latin typeface="Comic Sans MS" panose="030F0702030302020204" pitchFamily="66" charset="0"/>
              </a:rPr>
            </a:br>
            <a:r>
              <a:rPr lang="en-US" sz="1800" b="1" i="1" dirty="0">
                <a:latin typeface="Comic Sans MS" panose="030F0702030302020204" pitchFamily="66" charset="0"/>
              </a:rPr>
              <a:t>about this.</a:t>
            </a:r>
            <a:endParaRPr lang="en-US" sz="21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49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257547"/>
            <a:ext cx="7092950" cy="1133474"/>
          </a:xfrm>
          <a:custGeom>
            <a:avLst/>
            <a:gdLst>
              <a:gd name="connsiteX0" fmla="*/ 0 w 7092950"/>
              <a:gd name="connsiteY0" fmla="*/ 0 h 1133474"/>
              <a:gd name="connsiteX1" fmla="*/ 378291 w 7092950"/>
              <a:gd name="connsiteY1" fmla="*/ 0 h 1133474"/>
              <a:gd name="connsiteX2" fmla="*/ 898440 w 7092950"/>
              <a:gd name="connsiteY2" fmla="*/ 0 h 1133474"/>
              <a:gd name="connsiteX3" fmla="*/ 1489519 w 7092950"/>
              <a:gd name="connsiteY3" fmla="*/ 0 h 1133474"/>
              <a:gd name="connsiteX4" fmla="*/ 2222458 w 7092950"/>
              <a:gd name="connsiteY4" fmla="*/ 0 h 1133474"/>
              <a:gd name="connsiteX5" fmla="*/ 2742607 w 7092950"/>
              <a:gd name="connsiteY5" fmla="*/ 0 h 1133474"/>
              <a:gd name="connsiteX6" fmla="*/ 3333686 w 7092950"/>
              <a:gd name="connsiteY6" fmla="*/ 0 h 1133474"/>
              <a:gd name="connsiteX7" fmla="*/ 3924766 w 7092950"/>
              <a:gd name="connsiteY7" fmla="*/ 0 h 1133474"/>
              <a:gd name="connsiteX8" fmla="*/ 4444915 w 7092950"/>
              <a:gd name="connsiteY8" fmla="*/ 0 h 1133474"/>
              <a:gd name="connsiteX9" fmla="*/ 5106924 w 7092950"/>
              <a:gd name="connsiteY9" fmla="*/ 0 h 1133474"/>
              <a:gd name="connsiteX10" fmla="*/ 5839862 w 7092950"/>
              <a:gd name="connsiteY10" fmla="*/ 0 h 1133474"/>
              <a:gd name="connsiteX11" fmla="*/ 6501871 w 7092950"/>
              <a:gd name="connsiteY11" fmla="*/ 0 h 1133474"/>
              <a:gd name="connsiteX12" fmla="*/ 7092950 w 7092950"/>
              <a:gd name="connsiteY12" fmla="*/ 0 h 1133474"/>
              <a:gd name="connsiteX13" fmla="*/ 7092950 w 7092950"/>
              <a:gd name="connsiteY13" fmla="*/ 566737 h 1133474"/>
              <a:gd name="connsiteX14" fmla="*/ 7092950 w 7092950"/>
              <a:gd name="connsiteY14" fmla="*/ 1133474 h 1133474"/>
              <a:gd name="connsiteX15" fmla="*/ 6572800 w 7092950"/>
              <a:gd name="connsiteY15" fmla="*/ 1133474 h 1133474"/>
              <a:gd name="connsiteX16" fmla="*/ 6123580 w 7092950"/>
              <a:gd name="connsiteY16" fmla="*/ 1133474 h 1133474"/>
              <a:gd name="connsiteX17" fmla="*/ 5745290 w 7092950"/>
              <a:gd name="connsiteY17" fmla="*/ 1133474 h 1133474"/>
              <a:gd name="connsiteX18" fmla="*/ 5154210 w 7092950"/>
              <a:gd name="connsiteY18" fmla="*/ 1133474 h 1133474"/>
              <a:gd name="connsiteX19" fmla="*/ 4492202 w 7092950"/>
              <a:gd name="connsiteY19" fmla="*/ 1133474 h 1133474"/>
              <a:gd name="connsiteX20" fmla="*/ 3901123 w 7092950"/>
              <a:gd name="connsiteY20" fmla="*/ 1133474 h 1133474"/>
              <a:gd name="connsiteX21" fmla="*/ 3522832 w 7092950"/>
              <a:gd name="connsiteY21" fmla="*/ 1133474 h 1133474"/>
              <a:gd name="connsiteX22" fmla="*/ 2860823 w 7092950"/>
              <a:gd name="connsiteY22" fmla="*/ 1133474 h 1133474"/>
              <a:gd name="connsiteX23" fmla="*/ 2411603 w 7092950"/>
              <a:gd name="connsiteY23" fmla="*/ 1133474 h 1133474"/>
              <a:gd name="connsiteX24" fmla="*/ 2033312 w 7092950"/>
              <a:gd name="connsiteY24" fmla="*/ 1133474 h 1133474"/>
              <a:gd name="connsiteX25" fmla="*/ 1655022 w 7092950"/>
              <a:gd name="connsiteY25" fmla="*/ 1133474 h 1133474"/>
              <a:gd name="connsiteX26" fmla="*/ 1276731 w 7092950"/>
              <a:gd name="connsiteY26" fmla="*/ 1133474 h 1133474"/>
              <a:gd name="connsiteX27" fmla="*/ 543793 w 7092950"/>
              <a:gd name="connsiteY27" fmla="*/ 1133474 h 1133474"/>
              <a:gd name="connsiteX28" fmla="*/ 0 w 7092950"/>
              <a:gd name="connsiteY28" fmla="*/ 1133474 h 1133474"/>
              <a:gd name="connsiteX29" fmla="*/ 0 w 7092950"/>
              <a:gd name="connsiteY29" fmla="*/ 600741 h 1133474"/>
              <a:gd name="connsiteX30" fmla="*/ 0 w 709295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92950" h="1133474" fill="none" extrusionOk="0">
                <a:moveTo>
                  <a:pt x="0" y="0"/>
                </a:moveTo>
                <a:cubicBezTo>
                  <a:pt x="151779" y="-42396"/>
                  <a:pt x="270695" y="1549"/>
                  <a:pt x="378291" y="0"/>
                </a:cubicBezTo>
                <a:cubicBezTo>
                  <a:pt x="485887" y="-1549"/>
                  <a:pt x="688296" y="39103"/>
                  <a:pt x="898440" y="0"/>
                </a:cubicBezTo>
                <a:cubicBezTo>
                  <a:pt x="1108584" y="-39103"/>
                  <a:pt x="1259481" y="5806"/>
                  <a:pt x="1489519" y="0"/>
                </a:cubicBezTo>
                <a:cubicBezTo>
                  <a:pt x="1719557" y="-5806"/>
                  <a:pt x="2048118" y="67614"/>
                  <a:pt x="2222458" y="0"/>
                </a:cubicBezTo>
                <a:cubicBezTo>
                  <a:pt x="2396798" y="-67614"/>
                  <a:pt x="2526556" y="15086"/>
                  <a:pt x="2742607" y="0"/>
                </a:cubicBezTo>
                <a:cubicBezTo>
                  <a:pt x="2958658" y="-15086"/>
                  <a:pt x="3161863" y="12444"/>
                  <a:pt x="3333686" y="0"/>
                </a:cubicBezTo>
                <a:cubicBezTo>
                  <a:pt x="3505509" y="-12444"/>
                  <a:pt x="3768244" y="30042"/>
                  <a:pt x="3924766" y="0"/>
                </a:cubicBezTo>
                <a:cubicBezTo>
                  <a:pt x="4081288" y="-30042"/>
                  <a:pt x="4223823" y="6068"/>
                  <a:pt x="4444915" y="0"/>
                </a:cubicBezTo>
                <a:cubicBezTo>
                  <a:pt x="4666007" y="-6068"/>
                  <a:pt x="4795645" y="49016"/>
                  <a:pt x="5106924" y="0"/>
                </a:cubicBezTo>
                <a:cubicBezTo>
                  <a:pt x="5418203" y="-49016"/>
                  <a:pt x="5640448" y="25570"/>
                  <a:pt x="5839862" y="0"/>
                </a:cubicBezTo>
                <a:cubicBezTo>
                  <a:pt x="6039276" y="-25570"/>
                  <a:pt x="6178083" y="77088"/>
                  <a:pt x="6501871" y="0"/>
                </a:cubicBezTo>
                <a:cubicBezTo>
                  <a:pt x="6825659" y="-77088"/>
                  <a:pt x="6841120" y="12060"/>
                  <a:pt x="7092950" y="0"/>
                </a:cubicBezTo>
                <a:cubicBezTo>
                  <a:pt x="7133408" y="123126"/>
                  <a:pt x="7051329" y="432449"/>
                  <a:pt x="7092950" y="566737"/>
                </a:cubicBezTo>
                <a:cubicBezTo>
                  <a:pt x="7134571" y="701025"/>
                  <a:pt x="7091623" y="855136"/>
                  <a:pt x="7092950" y="1133474"/>
                </a:cubicBezTo>
                <a:cubicBezTo>
                  <a:pt x="6977749" y="1173712"/>
                  <a:pt x="6761249" y="1107063"/>
                  <a:pt x="6572800" y="1133474"/>
                </a:cubicBezTo>
                <a:cubicBezTo>
                  <a:pt x="6384351" y="1159885"/>
                  <a:pt x="6321791" y="1112991"/>
                  <a:pt x="6123580" y="1133474"/>
                </a:cubicBezTo>
                <a:cubicBezTo>
                  <a:pt x="5925369" y="1153957"/>
                  <a:pt x="5846940" y="1118199"/>
                  <a:pt x="5745290" y="1133474"/>
                </a:cubicBezTo>
                <a:cubicBezTo>
                  <a:pt x="5643640" y="1148749"/>
                  <a:pt x="5284128" y="1091495"/>
                  <a:pt x="5154210" y="1133474"/>
                </a:cubicBezTo>
                <a:cubicBezTo>
                  <a:pt x="5024292" y="1175453"/>
                  <a:pt x="4687621" y="1064717"/>
                  <a:pt x="4492202" y="1133474"/>
                </a:cubicBezTo>
                <a:cubicBezTo>
                  <a:pt x="4296783" y="1202231"/>
                  <a:pt x="4068967" y="1104373"/>
                  <a:pt x="3901123" y="1133474"/>
                </a:cubicBezTo>
                <a:cubicBezTo>
                  <a:pt x="3733279" y="1162575"/>
                  <a:pt x="3683259" y="1097211"/>
                  <a:pt x="3522832" y="1133474"/>
                </a:cubicBezTo>
                <a:cubicBezTo>
                  <a:pt x="3362405" y="1169737"/>
                  <a:pt x="3137647" y="1130444"/>
                  <a:pt x="2860823" y="1133474"/>
                </a:cubicBezTo>
                <a:cubicBezTo>
                  <a:pt x="2583999" y="1136504"/>
                  <a:pt x="2612685" y="1086574"/>
                  <a:pt x="2411603" y="1133474"/>
                </a:cubicBezTo>
                <a:cubicBezTo>
                  <a:pt x="2210521" y="1180374"/>
                  <a:pt x="2151134" y="1093455"/>
                  <a:pt x="2033312" y="1133474"/>
                </a:cubicBezTo>
                <a:cubicBezTo>
                  <a:pt x="1915490" y="1173493"/>
                  <a:pt x="1797045" y="1101606"/>
                  <a:pt x="1655022" y="1133474"/>
                </a:cubicBezTo>
                <a:cubicBezTo>
                  <a:pt x="1512999" y="1165342"/>
                  <a:pt x="1440568" y="1128223"/>
                  <a:pt x="1276731" y="1133474"/>
                </a:cubicBezTo>
                <a:cubicBezTo>
                  <a:pt x="1112894" y="1138725"/>
                  <a:pt x="785910" y="1047510"/>
                  <a:pt x="543793" y="1133474"/>
                </a:cubicBezTo>
                <a:cubicBezTo>
                  <a:pt x="301676" y="1219438"/>
                  <a:pt x="224283" y="1102017"/>
                  <a:pt x="0" y="1133474"/>
                </a:cubicBezTo>
                <a:cubicBezTo>
                  <a:pt x="-46078" y="1005954"/>
                  <a:pt x="28578" y="720453"/>
                  <a:pt x="0" y="600741"/>
                </a:cubicBezTo>
                <a:cubicBezTo>
                  <a:pt x="-28578" y="481029"/>
                  <a:pt x="35308" y="284083"/>
                  <a:pt x="0" y="0"/>
                </a:cubicBezTo>
                <a:close/>
              </a:path>
              <a:path w="7092950" h="1133474" stroke="0" extrusionOk="0">
                <a:moveTo>
                  <a:pt x="0" y="0"/>
                </a:moveTo>
                <a:cubicBezTo>
                  <a:pt x="179527" y="-7323"/>
                  <a:pt x="244649" y="32110"/>
                  <a:pt x="378291" y="0"/>
                </a:cubicBezTo>
                <a:cubicBezTo>
                  <a:pt x="511933" y="-32110"/>
                  <a:pt x="823698" y="12345"/>
                  <a:pt x="969370" y="0"/>
                </a:cubicBezTo>
                <a:cubicBezTo>
                  <a:pt x="1115042" y="-12345"/>
                  <a:pt x="1384750" y="43159"/>
                  <a:pt x="1702308" y="0"/>
                </a:cubicBezTo>
                <a:cubicBezTo>
                  <a:pt x="2019866" y="-43159"/>
                  <a:pt x="2073458" y="9447"/>
                  <a:pt x="2222458" y="0"/>
                </a:cubicBezTo>
                <a:cubicBezTo>
                  <a:pt x="2371458" y="-9447"/>
                  <a:pt x="2523170" y="13328"/>
                  <a:pt x="2742607" y="0"/>
                </a:cubicBezTo>
                <a:cubicBezTo>
                  <a:pt x="2962044" y="-13328"/>
                  <a:pt x="3121298" y="55451"/>
                  <a:pt x="3404616" y="0"/>
                </a:cubicBezTo>
                <a:cubicBezTo>
                  <a:pt x="3687934" y="-55451"/>
                  <a:pt x="3651169" y="11921"/>
                  <a:pt x="3782907" y="0"/>
                </a:cubicBezTo>
                <a:cubicBezTo>
                  <a:pt x="3914645" y="-11921"/>
                  <a:pt x="4082233" y="704"/>
                  <a:pt x="4373986" y="0"/>
                </a:cubicBezTo>
                <a:cubicBezTo>
                  <a:pt x="4665739" y="-704"/>
                  <a:pt x="4829676" y="21518"/>
                  <a:pt x="5106924" y="0"/>
                </a:cubicBezTo>
                <a:cubicBezTo>
                  <a:pt x="5384172" y="-21518"/>
                  <a:pt x="5368966" y="13831"/>
                  <a:pt x="5627074" y="0"/>
                </a:cubicBezTo>
                <a:cubicBezTo>
                  <a:pt x="5885182" y="-13831"/>
                  <a:pt x="5978645" y="17224"/>
                  <a:pt x="6147223" y="0"/>
                </a:cubicBezTo>
                <a:cubicBezTo>
                  <a:pt x="6315801" y="-17224"/>
                  <a:pt x="6703304" y="78162"/>
                  <a:pt x="7092950" y="0"/>
                </a:cubicBezTo>
                <a:cubicBezTo>
                  <a:pt x="7108250" y="264143"/>
                  <a:pt x="7086336" y="325771"/>
                  <a:pt x="7092950" y="544068"/>
                </a:cubicBezTo>
                <a:cubicBezTo>
                  <a:pt x="7099564" y="762365"/>
                  <a:pt x="7051582" y="894375"/>
                  <a:pt x="7092950" y="1133474"/>
                </a:cubicBezTo>
                <a:cubicBezTo>
                  <a:pt x="6936452" y="1137135"/>
                  <a:pt x="6837427" y="1130731"/>
                  <a:pt x="6714659" y="1133474"/>
                </a:cubicBezTo>
                <a:cubicBezTo>
                  <a:pt x="6591891" y="1136217"/>
                  <a:pt x="6424133" y="1075097"/>
                  <a:pt x="6194510" y="1133474"/>
                </a:cubicBezTo>
                <a:cubicBezTo>
                  <a:pt x="5964887" y="1191851"/>
                  <a:pt x="5919178" y="1130965"/>
                  <a:pt x="5816219" y="1133474"/>
                </a:cubicBezTo>
                <a:cubicBezTo>
                  <a:pt x="5713260" y="1135983"/>
                  <a:pt x="5427662" y="1108923"/>
                  <a:pt x="5083281" y="1133474"/>
                </a:cubicBezTo>
                <a:cubicBezTo>
                  <a:pt x="4738900" y="1158025"/>
                  <a:pt x="4851469" y="1125310"/>
                  <a:pt x="4704990" y="1133474"/>
                </a:cubicBezTo>
                <a:cubicBezTo>
                  <a:pt x="4558511" y="1141638"/>
                  <a:pt x="4434776" y="1123769"/>
                  <a:pt x="4184841" y="1133474"/>
                </a:cubicBezTo>
                <a:cubicBezTo>
                  <a:pt x="3934906" y="1143179"/>
                  <a:pt x="3780321" y="1063793"/>
                  <a:pt x="3522832" y="1133474"/>
                </a:cubicBezTo>
                <a:cubicBezTo>
                  <a:pt x="3265343" y="1203155"/>
                  <a:pt x="3156993" y="1066371"/>
                  <a:pt x="2860823" y="1133474"/>
                </a:cubicBezTo>
                <a:cubicBezTo>
                  <a:pt x="2564653" y="1200577"/>
                  <a:pt x="2599894" y="1130048"/>
                  <a:pt x="2482533" y="1133474"/>
                </a:cubicBezTo>
                <a:cubicBezTo>
                  <a:pt x="2365172" y="1136900"/>
                  <a:pt x="2089372" y="1102113"/>
                  <a:pt x="1749594" y="1133474"/>
                </a:cubicBezTo>
                <a:cubicBezTo>
                  <a:pt x="1409816" y="1164835"/>
                  <a:pt x="1277579" y="1078041"/>
                  <a:pt x="1016656" y="1133474"/>
                </a:cubicBezTo>
                <a:cubicBezTo>
                  <a:pt x="755733" y="1188907"/>
                  <a:pt x="722573" y="1107097"/>
                  <a:pt x="638365" y="1133474"/>
                </a:cubicBezTo>
                <a:cubicBezTo>
                  <a:pt x="554157" y="1159851"/>
                  <a:pt x="262458" y="1129036"/>
                  <a:pt x="0" y="1133474"/>
                </a:cubicBezTo>
                <a:cubicBezTo>
                  <a:pt x="-54583" y="952124"/>
                  <a:pt x="14673" y="752401"/>
                  <a:pt x="0" y="566737"/>
                </a:cubicBezTo>
                <a:cubicBezTo>
                  <a:pt x="-14673" y="381073"/>
                  <a:pt x="61489" y="187960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IE" sz="4000" b="1" dirty="0">
                <a:solidFill>
                  <a:srgbClr val="CE3084"/>
                </a:solidFill>
              </a:rPr>
              <a:t>SKILL 3:</a:t>
            </a:r>
            <a:br>
              <a:rPr lang="en-IE" sz="4000" b="1" dirty="0">
                <a:solidFill>
                  <a:srgbClr val="CE3084"/>
                </a:solidFill>
              </a:rPr>
            </a:br>
            <a:r>
              <a:rPr lang="en-IE" sz="2800" b="1" dirty="0">
                <a:solidFill>
                  <a:srgbClr val="CE3084"/>
                </a:solidFill>
              </a:rPr>
              <a:t>GET GOOD AT STRESS</a:t>
            </a:r>
            <a:endParaRPr lang="en-IE" sz="2800" b="1" dirty="0">
              <a:solidFill>
                <a:srgbClr val="CE3084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014A4A-CD97-4787-A0ED-96FFA77526E4}"/>
              </a:ext>
            </a:extLst>
          </p:cNvPr>
          <p:cNvSpPr txBox="1"/>
          <p:nvPr/>
        </p:nvSpPr>
        <p:spPr>
          <a:xfrm>
            <a:off x="1530350" y="1441475"/>
            <a:ext cx="4085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b="1" dirty="0">
                <a:solidFill>
                  <a:srgbClr val="0D4C93"/>
                </a:solidFill>
              </a:rPr>
              <a:t>Pupil Book – Page 10 – </a:t>
            </a:r>
            <a:br>
              <a:rPr lang="en-GB" sz="2000" b="1" dirty="0">
                <a:solidFill>
                  <a:srgbClr val="0D4C93"/>
                </a:solidFill>
              </a:rPr>
            </a:br>
            <a:r>
              <a:rPr lang="en-GB" sz="2000" b="1" dirty="0">
                <a:solidFill>
                  <a:srgbClr val="E20000"/>
                </a:solidFill>
              </a:rPr>
              <a:t>Activity 1</a:t>
            </a:r>
            <a:endParaRPr lang="en-GB" sz="2000" i="1" dirty="0">
              <a:solidFill>
                <a:srgbClr val="E2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967DFF-5DB1-4FD9-9029-0E56CA4B4740}"/>
              </a:ext>
            </a:extLst>
          </p:cNvPr>
          <p:cNvSpPr/>
          <p:nvPr/>
        </p:nvSpPr>
        <p:spPr>
          <a:xfrm>
            <a:off x="1530350" y="2297361"/>
            <a:ext cx="37218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b="1" i="1" dirty="0">
                <a:solidFill>
                  <a:srgbClr val="0D4C93"/>
                </a:solidFill>
              </a:rPr>
              <a:t>In pairs, reflect on a time when you were stressed about leaving your comfort zone, but were glad that you did afterwards. Write a paragraph about it.</a:t>
            </a:r>
            <a:endParaRPr lang="en-US" i="1" dirty="0">
              <a:solidFill>
                <a:srgbClr val="0D4C9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83E85A-42F6-4B8C-823C-136F63BB1A81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58</a:t>
            </a:r>
          </a:p>
        </p:txBody>
      </p:sp>
      <p:pic>
        <p:nvPicPr>
          <p:cNvPr id="6" name="Picture 5" descr="Diagram, text&#10;&#10;Description automatically generated">
            <a:extLst>
              <a:ext uri="{FF2B5EF4-FFF2-40B4-BE49-F238E27FC236}">
                <a16:creationId xmlns:a16="http://schemas.microsoft.com/office/drawing/2014/main" id="{3A742C28-7DF0-4736-AF3A-8A5C3E3A5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492" y="1549880"/>
            <a:ext cx="3145682" cy="44496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07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257547"/>
            <a:ext cx="7092950" cy="1133474"/>
          </a:xfrm>
          <a:custGeom>
            <a:avLst/>
            <a:gdLst>
              <a:gd name="connsiteX0" fmla="*/ 0 w 7092950"/>
              <a:gd name="connsiteY0" fmla="*/ 0 h 1133474"/>
              <a:gd name="connsiteX1" fmla="*/ 378291 w 7092950"/>
              <a:gd name="connsiteY1" fmla="*/ 0 h 1133474"/>
              <a:gd name="connsiteX2" fmla="*/ 898440 w 7092950"/>
              <a:gd name="connsiteY2" fmla="*/ 0 h 1133474"/>
              <a:gd name="connsiteX3" fmla="*/ 1489519 w 7092950"/>
              <a:gd name="connsiteY3" fmla="*/ 0 h 1133474"/>
              <a:gd name="connsiteX4" fmla="*/ 2222458 w 7092950"/>
              <a:gd name="connsiteY4" fmla="*/ 0 h 1133474"/>
              <a:gd name="connsiteX5" fmla="*/ 2742607 w 7092950"/>
              <a:gd name="connsiteY5" fmla="*/ 0 h 1133474"/>
              <a:gd name="connsiteX6" fmla="*/ 3333686 w 7092950"/>
              <a:gd name="connsiteY6" fmla="*/ 0 h 1133474"/>
              <a:gd name="connsiteX7" fmla="*/ 3924766 w 7092950"/>
              <a:gd name="connsiteY7" fmla="*/ 0 h 1133474"/>
              <a:gd name="connsiteX8" fmla="*/ 4444915 w 7092950"/>
              <a:gd name="connsiteY8" fmla="*/ 0 h 1133474"/>
              <a:gd name="connsiteX9" fmla="*/ 5106924 w 7092950"/>
              <a:gd name="connsiteY9" fmla="*/ 0 h 1133474"/>
              <a:gd name="connsiteX10" fmla="*/ 5839862 w 7092950"/>
              <a:gd name="connsiteY10" fmla="*/ 0 h 1133474"/>
              <a:gd name="connsiteX11" fmla="*/ 6501871 w 7092950"/>
              <a:gd name="connsiteY11" fmla="*/ 0 h 1133474"/>
              <a:gd name="connsiteX12" fmla="*/ 7092950 w 7092950"/>
              <a:gd name="connsiteY12" fmla="*/ 0 h 1133474"/>
              <a:gd name="connsiteX13" fmla="*/ 7092950 w 7092950"/>
              <a:gd name="connsiteY13" fmla="*/ 566737 h 1133474"/>
              <a:gd name="connsiteX14" fmla="*/ 7092950 w 7092950"/>
              <a:gd name="connsiteY14" fmla="*/ 1133474 h 1133474"/>
              <a:gd name="connsiteX15" fmla="*/ 6572800 w 7092950"/>
              <a:gd name="connsiteY15" fmla="*/ 1133474 h 1133474"/>
              <a:gd name="connsiteX16" fmla="*/ 6123580 w 7092950"/>
              <a:gd name="connsiteY16" fmla="*/ 1133474 h 1133474"/>
              <a:gd name="connsiteX17" fmla="*/ 5745290 w 7092950"/>
              <a:gd name="connsiteY17" fmla="*/ 1133474 h 1133474"/>
              <a:gd name="connsiteX18" fmla="*/ 5154210 w 7092950"/>
              <a:gd name="connsiteY18" fmla="*/ 1133474 h 1133474"/>
              <a:gd name="connsiteX19" fmla="*/ 4492202 w 7092950"/>
              <a:gd name="connsiteY19" fmla="*/ 1133474 h 1133474"/>
              <a:gd name="connsiteX20" fmla="*/ 3901123 w 7092950"/>
              <a:gd name="connsiteY20" fmla="*/ 1133474 h 1133474"/>
              <a:gd name="connsiteX21" fmla="*/ 3522832 w 7092950"/>
              <a:gd name="connsiteY21" fmla="*/ 1133474 h 1133474"/>
              <a:gd name="connsiteX22" fmla="*/ 2860823 w 7092950"/>
              <a:gd name="connsiteY22" fmla="*/ 1133474 h 1133474"/>
              <a:gd name="connsiteX23" fmla="*/ 2411603 w 7092950"/>
              <a:gd name="connsiteY23" fmla="*/ 1133474 h 1133474"/>
              <a:gd name="connsiteX24" fmla="*/ 2033312 w 7092950"/>
              <a:gd name="connsiteY24" fmla="*/ 1133474 h 1133474"/>
              <a:gd name="connsiteX25" fmla="*/ 1655022 w 7092950"/>
              <a:gd name="connsiteY25" fmla="*/ 1133474 h 1133474"/>
              <a:gd name="connsiteX26" fmla="*/ 1276731 w 7092950"/>
              <a:gd name="connsiteY26" fmla="*/ 1133474 h 1133474"/>
              <a:gd name="connsiteX27" fmla="*/ 543793 w 7092950"/>
              <a:gd name="connsiteY27" fmla="*/ 1133474 h 1133474"/>
              <a:gd name="connsiteX28" fmla="*/ 0 w 7092950"/>
              <a:gd name="connsiteY28" fmla="*/ 1133474 h 1133474"/>
              <a:gd name="connsiteX29" fmla="*/ 0 w 7092950"/>
              <a:gd name="connsiteY29" fmla="*/ 600741 h 1133474"/>
              <a:gd name="connsiteX30" fmla="*/ 0 w 709295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92950" h="1133474" fill="none" extrusionOk="0">
                <a:moveTo>
                  <a:pt x="0" y="0"/>
                </a:moveTo>
                <a:cubicBezTo>
                  <a:pt x="151779" y="-42396"/>
                  <a:pt x="270695" y="1549"/>
                  <a:pt x="378291" y="0"/>
                </a:cubicBezTo>
                <a:cubicBezTo>
                  <a:pt x="485887" y="-1549"/>
                  <a:pt x="688296" y="39103"/>
                  <a:pt x="898440" y="0"/>
                </a:cubicBezTo>
                <a:cubicBezTo>
                  <a:pt x="1108584" y="-39103"/>
                  <a:pt x="1259481" y="5806"/>
                  <a:pt x="1489519" y="0"/>
                </a:cubicBezTo>
                <a:cubicBezTo>
                  <a:pt x="1719557" y="-5806"/>
                  <a:pt x="2048118" y="67614"/>
                  <a:pt x="2222458" y="0"/>
                </a:cubicBezTo>
                <a:cubicBezTo>
                  <a:pt x="2396798" y="-67614"/>
                  <a:pt x="2526556" y="15086"/>
                  <a:pt x="2742607" y="0"/>
                </a:cubicBezTo>
                <a:cubicBezTo>
                  <a:pt x="2958658" y="-15086"/>
                  <a:pt x="3161863" y="12444"/>
                  <a:pt x="3333686" y="0"/>
                </a:cubicBezTo>
                <a:cubicBezTo>
                  <a:pt x="3505509" y="-12444"/>
                  <a:pt x="3768244" y="30042"/>
                  <a:pt x="3924766" y="0"/>
                </a:cubicBezTo>
                <a:cubicBezTo>
                  <a:pt x="4081288" y="-30042"/>
                  <a:pt x="4223823" y="6068"/>
                  <a:pt x="4444915" y="0"/>
                </a:cubicBezTo>
                <a:cubicBezTo>
                  <a:pt x="4666007" y="-6068"/>
                  <a:pt x="4795645" y="49016"/>
                  <a:pt x="5106924" y="0"/>
                </a:cubicBezTo>
                <a:cubicBezTo>
                  <a:pt x="5418203" y="-49016"/>
                  <a:pt x="5640448" y="25570"/>
                  <a:pt x="5839862" y="0"/>
                </a:cubicBezTo>
                <a:cubicBezTo>
                  <a:pt x="6039276" y="-25570"/>
                  <a:pt x="6178083" y="77088"/>
                  <a:pt x="6501871" y="0"/>
                </a:cubicBezTo>
                <a:cubicBezTo>
                  <a:pt x="6825659" y="-77088"/>
                  <a:pt x="6841120" y="12060"/>
                  <a:pt x="7092950" y="0"/>
                </a:cubicBezTo>
                <a:cubicBezTo>
                  <a:pt x="7133408" y="123126"/>
                  <a:pt x="7051329" y="432449"/>
                  <a:pt x="7092950" y="566737"/>
                </a:cubicBezTo>
                <a:cubicBezTo>
                  <a:pt x="7134571" y="701025"/>
                  <a:pt x="7091623" y="855136"/>
                  <a:pt x="7092950" y="1133474"/>
                </a:cubicBezTo>
                <a:cubicBezTo>
                  <a:pt x="6977749" y="1173712"/>
                  <a:pt x="6761249" y="1107063"/>
                  <a:pt x="6572800" y="1133474"/>
                </a:cubicBezTo>
                <a:cubicBezTo>
                  <a:pt x="6384351" y="1159885"/>
                  <a:pt x="6321791" y="1112991"/>
                  <a:pt x="6123580" y="1133474"/>
                </a:cubicBezTo>
                <a:cubicBezTo>
                  <a:pt x="5925369" y="1153957"/>
                  <a:pt x="5846940" y="1118199"/>
                  <a:pt x="5745290" y="1133474"/>
                </a:cubicBezTo>
                <a:cubicBezTo>
                  <a:pt x="5643640" y="1148749"/>
                  <a:pt x="5284128" y="1091495"/>
                  <a:pt x="5154210" y="1133474"/>
                </a:cubicBezTo>
                <a:cubicBezTo>
                  <a:pt x="5024292" y="1175453"/>
                  <a:pt x="4687621" y="1064717"/>
                  <a:pt x="4492202" y="1133474"/>
                </a:cubicBezTo>
                <a:cubicBezTo>
                  <a:pt x="4296783" y="1202231"/>
                  <a:pt x="4068967" y="1104373"/>
                  <a:pt x="3901123" y="1133474"/>
                </a:cubicBezTo>
                <a:cubicBezTo>
                  <a:pt x="3733279" y="1162575"/>
                  <a:pt x="3683259" y="1097211"/>
                  <a:pt x="3522832" y="1133474"/>
                </a:cubicBezTo>
                <a:cubicBezTo>
                  <a:pt x="3362405" y="1169737"/>
                  <a:pt x="3137647" y="1130444"/>
                  <a:pt x="2860823" y="1133474"/>
                </a:cubicBezTo>
                <a:cubicBezTo>
                  <a:pt x="2583999" y="1136504"/>
                  <a:pt x="2612685" y="1086574"/>
                  <a:pt x="2411603" y="1133474"/>
                </a:cubicBezTo>
                <a:cubicBezTo>
                  <a:pt x="2210521" y="1180374"/>
                  <a:pt x="2151134" y="1093455"/>
                  <a:pt x="2033312" y="1133474"/>
                </a:cubicBezTo>
                <a:cubicBezTo>
                  <a:pt x="1915490" y="1173493"/>
                  <a:pt x="1797045" y="1101606"/>
                  <a:pt x="1655022" y="1133474"/>
                </a:cubicBezTo>
                <a:cubicBezTo>
                  <a:pt x="1512999" y="1165342"/>
                  <a:pt x="1440568" y="1128223"/>
                  <a:pt x="1276731" y="1133474"/>
                </a:cubicBezTo>
                <a:cubicBezTo>
                  <a:pt x="1112894" y="1138725"/>
                  <a:pt x="785910" y="1047510"/>
                  <a:pt x="543793" y="1133474"/>
                </a:cubicBezTo>
                <a:cubicBezTo>
                  <a:pt x="301676" y="1219438"/>
                  <a:pt x="224283" y="1102017"/>
                  <a:pt x="0" y="1133474"/>
                </a:cubicBezTo>
                <a:cubicBezTo>
                  <a:pt x="-46078" y="1005954"/>
                  <a:pt x="28578" y="720453"/>
                  <a:pt x="0" y="600741"/>
                </a:cubicBezTo>
                <a:cubicBezTo>
                  <a:pt x="-28578" y="481029"/>
                  <a:pt x="35308" y="284083"/>
                  <a:pt x="0" y="0"/>
                </a:cubicBezTo>
                <a:close/>
              </a:path>
              <a:path w="7092950" h="1133474" stroke="0" extrusionOk="0">
                <a:moveTo>
                  <a:pt x="0" y="0"/>
                </a:moveTo>
                <a:cubicBezTo>
                  <a:pt x="179527" y="-7323"/>
                  <a:pt x="244649" y="32110"/>
                  <a:pt x="378291" y="0"/>
                </a:cubicBezTo>
                <a:cubicBezTo>
                  <a:pt x="511933" y="-32110"/>
                  <a:pt x="823698" y="12345"/>
                  <a:pt x="969370" y="0"/>
                </a:cubicBezTo>
                <a:cubicBezTo>
                  <a:pt x="1115042" y="-12345"/>
                  <a:pt x="1384750" y="43159"/>
                  <a:pt x="1702308" y="0"/>
                </a:cubicBezTo>
                <a:cubicBezTo>
                  <a:pt x="2019866" y="-43159"/>
                  <a:pt x="2073458" y="9447"/>
                  <a:pt x="2222458" y="0"/>
                </a:cubicBezTo>
                <a:cubicBezTo>
                  <a:pt x="2371458" y="-9447"/>
                  <a:pt x="2523170" y="13328"/>
                  <a:pt x="2742607" y="0"/>
                </a:cubicBezTo>
                <a:cubicBezTo>
                  <a:pt x="2962044" y="-13328"/>
                  <a:pt x="3121298" y="55451"/>
                  <a:pt x="3404616" y="0"/>
                </a:cubicBezTo>
                <a:cubicBezTo>
                  <a:pt x="3687934" y="-55451"/>
                  <a:pt x="3651169" y="11921"/>
                  <a:pt x="3782907" y="0"/>
                </a:cubicBezTo>
                <a:cubicBezTo>
                  <a:pt x="3914645" y="-11921"/>
                  <a:pt x="4082233" y="704"/>
                  <a:pt x="4373986" y="0"/>
                </a:cubicBezTo>
                <a:cubicBezTo>
                  <a:pt x="4665739" y="-704"/>
                  <a:pt x="4829676" y="21518"/>
                  <a:pt x="5106924" y="0"/>
                </a:cubicBezTo>
                <a:cubicBezTo>
                  <a:pt x="5384172" y="-21518"/>
                  <a:pt x="5368966" y="13831"/>
                  <a:pt x="5627074" y="0"/>
                </a:cubicBezTo>
                <a:cubicBezTo>
                  <a:pt x="5885182" y="-13831"/>
                  <a:pt x="5978645" y="17224"/>
                  <a:pt x="6147223" y="0"/>
                </a:cubicBezTo>
                <a:cubicBezTo>
                  <a:pt x="6315801" y="-17224"/>
                  <a:pt x="6703304" y="78162"/>
                  <a:pt x="7092950" y="0"/>
                </a:cubicBezTo>
                <a:cubicBezTo>
                  <a:pt x="7108250" y="264143"/>
                  <a:pt x="7086336" y="325771"/>
                  <a:pt x="7092950" y="544068"/>
                </a:cubicBezTo>
                <a:cubicBezTo>
                  <a:pt x="7099564" y="762365"/>
                  <a:pt x="7051582" y="894375"/>
                  <a:pt x="7092950" y="1133474"/>
                </a:cubicBezTo>
                <a:cubicBezTo>
                  <a:pt x="6936452" y="1137135"/>
                  <a:pt x="6837427" y="1130731"/>
                  <a:pt x="6714659" y="1133474"/>
                </a:cubicBezTo>
                <a:cubicBezTo>
                  <a:pt x="6591891" y="1136217"/>
                  <a:pt x="6424133" y="1075097"/>
                  <a:pt x="6194510" y="1133474"/>
                </a:cubicBezTo>
                <a:cubicBezTo>
                  <a:pt x="5964887" y="1191851"/>
                  <a:pt x="5919178" y="1130965"/>
                  <a:pt x="5816219" y="1133474"/>
                </a:cubicBezTo>
                <a:cubicBezTo>
                  <a:pt x="5713260" y="1135983"/>
                  <a:pt x="5427662" y="1108923"/>
                  <a:pt x="5083281" y="1133474"/>
                </a:cubicBezTo>
                <a:cubicBezTo>
                  <a:pt x="4738900" y="1158025"/>
                  <a:pt x="4851469" y="1125310"/>
                  <a:pt x="4704990" y="1133474"/>
                </a:cubicBezTo>
                <a:cubicBezTo>
                  <a:pt x="4558511" y="1141638"/>
                  <a:pt x="4434776" y="1123769"/>
                  <a:pt x="4184841" y="1133474"/>
                </a:cubicBezTo>
                <a:cubicBezTo>
                  <a:pt x="3934906" y="1143179"/>
                  <a:pt x="3780321" y="1063793"/>
                  <a:pt x="3522832" y="1133474"/>
                </a:cubicBezTo>
                <a:cubicBezTo>
                  <a:pt x="3265343" y="1203155"/>
                  <a:pt x="3156993" y="1066371"/>
                  <a:pt x="2860823" y="1133474"/>
                </a:cubicBezTo>
                <a:cubicBezTo>
                  <a:pt x="2564653" y="1200577"/>
                  <a:pt x="2599894" y="1130048"/>
                  <a:pt x="2482533" y="1133474"/>
                </a:cubicBezTo>
                <a:cubicBezTo>
                  <a:pt x="2365172" y="1136900"/>
                  <a:pt x="2089372" y="1102113"/>
                  <a:pt x="1749594" y="1133474"/>
                </a:cubicBezTo>
                <a:cubicBezTo>
                  <a:pt x="1409816" y="1164835"/>
                  <a:pt x="1277579" y="1078041"/>
                  <a:pt x="1016656" y="1133474"/>
                </a:cubicBezTo>
                <a:cubicBezTo>
                  <a:pt x="755733" y="1188907"/>
                  <a:pt x="722573" y="1107097"/>
                  <a:pt x="638365" y="1133474"/>
                </a:cubicBezTo>
                <a:cubicBezTo>
                  <a:pt x="554157" y="1159851"/>
                  <a:pt x="262458" y="1129036"/>
                  <a:pt x="0" y="1133474"/>
                </a:cubicBezTo>
                <a:cubicBezTo>
                  <a:pt x="-54583" y="952124"/>
                  <a:pt x="14673" y="752401"/>
                  <a:pt x="0" y="566737"/>
                </a:cubicBezTo>
                <a:cubicBezTo>
                  <a:pt x="-14673" y="381073"/>
                  <a:pt x="61489" y="187960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IE" sz="4000" b="1" dirty="0">
                <a:solidFill>
                  <a:srgbClr val="CE3084"/>
                </a:solidFill>
                <a:latin typeface="+mn-lt"/>
              </a:rPr>
              <a:t>SKILL 3:</a:t>
            </a:r>
            <a:br>
              <a:rPr lang="en-IE" sz="2000" dirty="0">
                <a:solidFill>
                  <a:srgbClr val="CE3084"/>
                </a:solidFill>
              </a:rPr>
            </a:br>
            <a:r>
              <a:rPr lang="en-IE" sz="2800" b="1" dirty="0">
                <a:solidFill>
                  <a:srgbClr val="CE3084"/>
                </a:solidFill>
                <a:latin typeface="+mn-lt"/>
              </a:rPr>
              <a:t>GET GOOD AT STRESS</a:t>
            </a:r>
            <a:br>
              <a:rPr lang="en-IE" sz="2800" dirty="0"/>
            </a:br>
            <a:endParaRPr lang="en-IE" sz="28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014A4A-CD97-4787-A0ED-96FFA77526E4}"/>
              </a:ext>
            </a:extLst>
          </p:cNvPr>
          <p:cNvSpPr txBox="1"/>
          <p:nvPr/>
        </p:nvSpPr>
        <p:spPr>
          <a:xfrm>
            <a:off x="1422400" y="1498601"/>
            <a:ext cx="4756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b="1" dirty="0">
                <a:solidFill>
                  <a:srgbClr val="0D4C93"/>
                </a:solidFill>
              </a:rPr>
              <a:t>Feedback:</a:t>
            </a:r>
          </a:p>
          <a:p>
            <a:pPr>
              <a:buNone/>
            </a:pPr>
            <a:r>
              <a:rPr lang="en-GB" sz="2000" b="1" dirty="0">
                <a:solidFill>
                  <a:srgbClr val="0D4C93"/>
                </a:solidFill>
              </a:rPr>
              <a:t>Out of My Comfort Zone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53DDBF-9688-4575-8D65-AC1CC0F5A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039" y="2435244"/>
            <a:ext cx="3808726" cy="26718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B575F8-E8AE-4134-9B7D-C2F6A1B58921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59</a:t>
            </a:r>
          </a:p>
        </p:txBody>
      </p:sp>
    </p:spTree>
    <p:extLst>
      <p:ext uri="{BB962C8B-B14F-4D97-AF65-F5344CB8AC3E}">
        <p14:creationId xmlns:p14="http://schemas.microsoft.com/office/powerpoint/2010/main" val="64894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257547"/>
            <a:ext cx="7092950" cy="1133474"/>
          </a:xfrm>
          <a:custGeom>
            <a:avLst/>
            <a:gdLst>
              <a:gd name="connsiteX0" fmla="*/ 0 w 7092950"/>
              <a:gd name="connsiteY0" fmla="*/ 0 h 1133474"/>
              <a:gd name="connsiteX1" fmla="*/ 662009 w 7092950"/>
              <a:gd name="connsiteY1" fmla="*/ 0 h 1133474"/>
              <a:gd name="connsiteX2" fmla="*/ 1182158 w 7092950"/>
              <a:gd name="connsiteY2" fmla="*/ 0 h 1133474"/>
              <a:gd name="connsiteX3" fmla="*/ 1773238 w 7092950"/>
              <a:gd name="connsiteY3" fmla="*/ 0 h 1133474"/>
              <a:gd name="connsiteX4" fmla="*/ 2364317 w 7092950"/>
              <a:gd name="connsiteY4" fmla="*/ 0 h 1133474"/>
              <a:gd name="connsiteX5" fmla="*/ 3026325 w 7092950"/>
              <a:gd name="connsiteY5" fmla="*/ 0 h 1133474"/>
              <a:gd name="connsiteX6" fmla="*/ 3617405 w 7092950"/>
              <a:gd name="connsiteY6" fmla="*/ 0 h 1133474"/>
              <a:gd name="connsiteX7" fmla="*/ 4066625 w 7092950"/>
              <a:gd name="connsiteY7" fmla="*/ 0 h 1133474"/>
              <a:gd name="connsiteX8" fmla="*/ 4657704 w 7092950"/>
              <a:gd name="connsiteY8" fmla="*/ 0 h 1133474"/>
              <a:gd name="connsiteX9" fmla="*/ 5390642 w 7092950"/>
              <a:gd name="connsiteY9" fmla="*/ 0 h 1133474"/>
              <a:gd name="connsiteX10" fmla="*/ 5981721 w 7092950"/>
              <a:gd name="connsiteY10" fmla="*/ 0 h 1133474"/>
              <a:gd name="connsiteX11" fmla="*/ 7092950 w 7092950"/>
              <a:gd name="connsiteY11" fmla="*/ 0 h 1133474"/>
              <a:gd name="connsiteX12" fmla="*/ 7092950 w 7092950"/>
              <a:gd name="connsiteY12" fmla="*/ 589406 h 1133474"/>
              <a:gd name="connsiteX13" fmla="*/ 7092950 w 7092950"/>
              <a:gd name="connsiteY13" fmla="*/ 1133474 h 1133474"/>
              <a:gd name="connsiteX14" fmla="*/ 6501871 w 7092950"/>
              <a:gd name="connsiteY14" fmla="*/ 1133474 h 1133474"/>
              <a:gd name="connsiteX15" fmla="*/ 5839862 w 7092950"/>
              <a:gd name="connsiteY15" fmla="*/ 1133474 h 1133474"/>
              <a:gd name="connsiteX16" fmla="*/ 5106924 w 7092950"/>
              <a:gd name="connsiteY16" fmla="*/ 1133474 h 1133474"/>
              <a:gd name="connsiteX17" fmla="*/ 4586774 w 7092950"/>
              <a:gd name="connsiteY17" fmla="*/ 1133474 h 1133474"/>
              <a:gd name="connsiteX18" fmla="*/ 4208484 w 7092950"/>
              <a:gd name="connsiteY18" fmla="*/ 1133474 h 1133474"/>
              <a:gd name="connsiteX19" fmla="*/ 3475546 w 7092950"/>
              <a:gd name="connsiteY19" fmla="*/ 1133474 h 1133474"/>
              <a:gd name="connsiteX20" fmla="*/ 2813537 w 7092950"/>
              <a:gd name="connsiteY20" fmla="*/ 1133474 h 1133474"/>
              <a:gd name="connsiteX21" fmla="*/ 2364317 w 7092950"/>
              <a:gd name="connsiteY21" fmla="*/ 1133474 h 1133474"/>
              <a:gd name="connsiteX22" fmla="*/ 1773238 w 7092950"/>
              <a:gd name="connsiteY22" fmla="*/ 1133474 h 1133474"/>
              <a:gd name="connsiteX23" fmla="*/ 1394947 w 7092950"/>
              <a:gd name="connsiteY23" fmla="*/ 1133474 h 1133474"/>
              <a:gd name="connsiteX24" fmla="*/ 803868 w 7092950"/>
              <a:gd name="connsiteY24" fmla="*/ 1133474 h 1133474"/>
              <a:gd name="connsiteX25" fmla="*/ 0 w 7092950"/>
              <a:gd name="connsiteY25" fmla="*/ 1133474 h 1133474"/>
              <a:gd name="connsiteX26" fmla="*/ 0 w 7092950"/>
              <a:gd name="connsiteY26" fmla="*/ 600741 h 1133474"/>
              <a:gd name="connsiteX27" fmla="*/ 0 w 7092950"/>
              <a:gd name="connsiteY27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92950" h="1133474" fill="none" extrusionOk="0">
                <a:moveTo>
                  <a:pt x="0" y="0"/>
                </a:moveTo>
                <a:cubicBezTo>
                  <a:pt x="142921" y="-24473"/>
                  <a:pt x="405787" y="59306"/>
                  <a:pt x="662009" y="0"/>
                </a:cubicBezTo>
                <a:cubicBezTo>
                  <a:pt x="918231" y="-59306"/>
                  <a:pt x="1018945" y="59355"/>
                  <a:pt x="1182158" y="0"/>
                </a:cubicBezTo>
                <a:cubicBezTo>
                  <a:pt x="1345371" y="-59355"/>
                  <a:pt x="1503235" y="49708"/>
                  <a:pt x="1773238" y="0"/>
                </a:cubicBezTo>
                <a:cubicBezTo>
                  <a:pt x="2043241" y="-49708"/>
                  <a:pt x="2220919" y="62296"/>
                  <a:pt x="2364317" y="0"/>
                </a:cubicBezTo>
                <a:cubicBezTo>
                  <a:pt x="2507715" y="-62296"/>
                  <a:pt x="2891278" y="23192"/>
                  <a:pt x="3026325" y="0"/>
                </a:cubicBezTo>
                <a:cubicBezTo>
                  <a:pt x="3161372" y="-23192"/>
                  <a:pt x="3481677" y="47901"/>
                  <a:pt x="3617405" y="0"/>
                </a:cubicBezTo>
                <a:cubicBezTo>
                  <a:pt x="3753133" y="-47901"/>
                  <a:pt x="3921335" y="46184"/>
                  <a:pt x="4066625" y="0"/>
                </a:cubicBezTo>
                <a:cubicBezTo>
                  <a:pt x="4211915" y="-46184"/>
                  <a:pt x="4538841" y="24248"/>
                  <a:pt x="4657704" y="0"/>
                </a:cubicBezTo>
                <a:cubicBezTo>
                  <a:pt x="4776567" y="-24248"/>
                  <a:pt x="5039376" y="15916"/>
                  <a:pt x="5390642" y="0"/>
                </a:cubicBezTo>
                <a:cubicBezTo>
                  <a:pt x="5741908" y="-15916"/>
                  <a:pt x="5762168" y="9348"/>
                  <a:pt x="5981721" y="0"/>
                </a:cubicBezTo>
                <a:cubicBezTo>
                  <a:pt x="6201274" y="-9348"/>
                  <a:pt x="6651503" y="71723"/>
                  <a:pt x="7092950" y="0"/>
                </a:cubicBezTo>
                <a:cubicBezTo>
                  <a:pt x="7112311" y="283665"/>
                  <a:pt x="7056889" y="343921"/>
                  <a:pt x="7092950" y="589406"/>
                </a:cubicBezTo>
                <a:cubicBezTo>
                  <a:pt x="7129011" y="834891"/>
                  <a:pt x="7038154" y="949887"/>
                  <a:pt x="7092950" y="1133474"/>
                </a:cubicBezTo>
                <a:cubicBezTo>
                  <a:pt x="6879156" y="1198331"/>
                  <a:pt x="6763706" y="1128153"/>
                  <a:pt x="6501871" y="1133474"/>
                </a:cubicBezTo>
                <a:cubicBezTo>
                  <a:pt x="6240036" y="1138795"/>
                  <a:pt x="6107239" y="1122701"/>
                  <a:pt x="5839862" y="1133474"/>
                </a:cubicBezTo>
                <a:cubicBezTo>
                  <a:pt x="5572485" y="1144247"/>
                  <a:pt x="5330435" y="1052569"/>
                  <a:pt x="5106924" y="1133474"/>
                </a:cubicBezTo>
                <a:cubicBezTo>
                  <a:pt x="4883413" y="1214379"/>
                  <a:pt x="4707300" y="1103091"/>
                  <a:pt x="4586774" y="1133474"/>
                </a:cubicBezTo>
                <a:cubicBezTo>
                  <a:pt x="4466248" y="1163857"/>
                  <a:pt x="4344288" y="1091554"/>
                  <a:pt x="4208484" y="1133474"/>
                </a:cubicBezTo>
                <a:cubicBezTo>
                  <a:pt x="4072680" y="1175394"/>
                  <a:pt x="3703593" y="1116050"/>
                  <a:pt x="3475546" y="1133474"/>
                </a:cubicBezTo>
                <a:cubicBezTo>
                  <a:pt x="3247499" y="1150898"/>
                  <a:pt x="3020901" y="1082539"/>
                  <a:pt x="2813537" y="1133474"/>
                </a:cubicBezTo>
                <a:cubicBezTo>
                  <a:pt x="2606173" y="1184409"/>
                  <a:pt x="2471295" y="1113564"/>
                  <a:pt x="2364317" y="1133474"/>
                </a:cubicBezTo>
                <a:cubicBezTo>
                  <a:pt x="2257339" y="1153384"/>
                  <a:pt x="1937955" y="1099638"/>
                  <a:pt x="1773238" y="1133474"/>
                </a:cubicBezTo>
                <a:cubicBezTo>
                  <a:pt x="1608521" y="1167310"/>
                  <a:pt x="1530137" y="1115631"/>
                  <a:pt x="1394947" y="1133474"/>
                </a:cubicBezTo>
                <a:cubicBezTo>
                  <a:pt x="1259757" y="1151317"/>
                  <a:pt x="934507" y="1069923"/>
                  <a:pt x="803868" y="1133474"/>
                </a:cubicBezTo>
                <a:cubicBezTo>
                  <a:pt x="673229" y="1197025"/>
                  <a:pt x="352072" y="1106641"/>
                  <a:pt x="0" y="1133474"/>
                </a:cubicBezTo>
                <a:cubicBezTo>
                  <a:pt x="-36604" y="918224"/>
                  <a:pt x="27319" y="833802"/>
                  <a:pt x="0" y="600741"/>
                </a:cubicBezTo>
                <a:cubicBezTo>
                  <a:pt x="-27319" y="367680"/>
                  <a:pt x="38728" y="196065"/>
                  <a:pt x="0" y="0"/>
                </a:cubicBezTo>
                <a:close/>
              </a:path>
              <a:path w="7092950" h="1133474" stroke="0" extrusionOk="0">
                <a:moveTo>
                  <a:pt x="0" y="0"/>
                </a:moveTo>
                <a:cubicBezTo>
                  <a:pt x="284629" y="-29729"/>
                  <a:pt x="487527" y="51817"/>
                  <a:pt x="662009" y="0"/>
                </a:cubicBezTo>
                <a:cubicBezTo>
                  <a:pt x="836491" y="-51817"/>
                  <a:pt x="983692" y="65207"/>
                  <a:pt x="1253088" y="0"/>
                </a:cubicBezTo>
                <a:cubicBezTo>
                  <a:pt x="1522484" y="-65207"/>
                  <a:pt x="1712409" y="39646"/>
                  <a:pt x="1844167" y="0"/>
                </a:cubicBezTo>
                <a:cubicBezTo>
                  <a:pt x="1975925" y="-39646"/>
                  <a:pt x="2174734" y="65802"/>
                  <a:pt x="2435246" y="0"/>
                </a:cubicBezTo>
                <a:cubicBezTo>
                  <a:pt x="2695758" y="-65802"/>
                  <a:pt x="2850414" y="23958"/>
                  <a:pt x="3026325" y="0"/>
                </a:cubicBezTo>
                <a:cubicBezTo>
                  <a:pt x="3202236" y="-23958"/>
                  <a:pt x="3397432" y="6763"/>
                  <a:pt x="3759263" y="0"/>
                </a:cubicBezTo>
                <a:cubicBezTo>
                  <a:pt x="4121094" y="-6763"/>
                  <a:pt x="4027166" y="47708"/>
                  <a:pt x="4208484" y="0"/>
                </a:cubicBezTo>
                <a:cubicBezTo>
                  <a:pt x="4389802" y="-47708"/>
                  <a:pt x="4449063" y="27527"/>
                  <a:pt x="4657704" y="0"/>
                </a:cubicBezTo>
                <a:cubicBezTo>
                  <a:pt x="4866345" y="-27527"/>
                  <a:pt x="5029239" y="56861"/>
                  <a:pt x="5177854" y="0"/>
                </a:cubicBezTo>
                <a:cubicBezTo>
                  <a:pt x="5326469" y="-56861"/>
                  <a:pt x="5671687" y="15832"/>
                  <a:pt x="5910792" y="0"/>
                </a:cubicBezTo>
                <a:cubicBezTo>
                  <a:pt x="6149897" y="-15832"/>
                  <a:pt x="6380408" y="32907"/>
                  <a:pt x="6501871" y="0"/>
                </a:cubicBezTo>
                <a:cubicBezTo>
                  <a:pt x="6623334" y="-32907"/>
                  <a:pt x="6906065" y="49955"/>
                  <a:pt x="7092950" y="0"/>
                </a:cubicBezTo>
                <a:cubicBezTo>
                  <a:pt x="7115815" y="129631"/>
                  <a:pt x="7072276" y="381500"/>
                  <a:pt x="7092950" y="544068"/>
                </a:cubicBezTo>
                <a:cubicBezTo>
                  <a:pt x="7113624" y="706636"/>
                  <a:pt x="7030174" y="980945"/>
                  <a:pt x="7092950" y="1133474"/>
                </a:cubicBezTo>
                <a:cubicBezTo>
                  <a:pt x="6962660" y="1148180"/>
                  <a:pt x="6763401" y="1103914"/>
                  <a:pt x="6572800" y="1133474"/>
                </a:cubicBezTo>
                <a:cubicBezTo>
                  <a:pt x="6382199" y="1163034"/>
                  <a:pt x="6257664" y="1071690"/>
                  <a:pt x="5981721" y="1133474"/>
                </a:cubicBezTo>
                <a:cubicBezTo>
                  <a:pt x="5705778" y="1195258"/>
                  <a:pt x="5605239" y="1119983"/>
                  <a:pt x="5319713" y="1133474"/>
                </a:cubicBezTo>
                <a:cubicBezTo>
                  <a:pt x="5034187" y="1146965"/>
                  <a:pt x="4747975" y="1073658"/>
                  <a:pt x="4586774" y="1133474"/>
                </a:cubicBezTo>
                <a:cubicBezTo>
                  <a:pt x="4425573" y="1193290"/>
                  <a:pt x="4353674" y="1095317"/>
                  <a:pt x="4208484" y="1133474"/>
                </a:cubicBezTo>
                <a:cubicBezTo>
                  <a:pt x="4063294" y="1171631"/>
                  <a:pt x="3856143" y="1076248"/>
                  <a:pt x="3688334" y="1133474"/>
                </a:cubicBezTo>
                <a:cubicBezTo>
                  <a:pt x="3520525" y="1190700"/>
                  <a:pt x="3334926" y="1116917"/>
                  <a:pt x="3026325" y="1133474"/>
                </a:cubicBezTo>
                <a:cubicBezTo>
                  <a:pt x="2717724" y="1150031"/>
                  <a:pt x="2491675" y="1069573"/>
                  <a:pt x="2293387" y="1133474"/>
                </a:cubicBezTo>
                <a:cubicBezTo>
                  <a:pt x="2095099" y="1197375"/>
                  <a:pt x="1834022" y="1131175"/>
                  <a:pt x="1702308" y="1133474"/>
                </a:cubicBezTo>
                <a:cubicBezTo>
                  <a:pt x="1570594" y="1135773"/>
                  <a:pt x="1510698" y="1110240"/>
                  <a:pt x="1324017" y="1133474"/>
                </a:cubicBezTo>
                <a:cubicBezTo>
                  <a:pt x="1137336" y="1156708"/>
                  <a:pt x="947632" y="1104033"/>
                  <a:pt x="732938" y="1133474"/>
                </a:cubicBezTo>
                <a:cubicBezTo>
                  <a:pt x="518244" y="1162915"/>
                  <a:pt x="259777" y="1071553"/>
                  <a:pt x="0" y="1133474"/>
                </a:cubicBezTo>
                <a:cubicBezTo>
                  <a:pt x="-15856" y="858994"/>
                  <a:pt x="34434" y="805092"/>
                  <a:pt x="0" y="555402"/>
                </a:cubicBezTo>
                <a:cubicBezTo>
                  <a:pt x="-34434" y="305712"/>
                  <a:pt x="43173" y="232729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3494078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IE" sz="4000" b="1" dirty="0">
                <a:solidFill>
                  <a:srgbClr val="CE3084"/>
                </a:solidFill>
                <a:latin typeface="+mn-lt"/>
              </a:rPr>
              <a:t>SKILL 3:</a:t>
            </a:r>
            <a:br>
              <a:rPr lang="en-IE" dirty="0">
                <a:solidFill>
                  <a:srgbClr val="CE3084"/>
                </a:solidFill>
              </a:rPr>
            </a:br>
            <a:r>
              <a:rPr lang="en-IE" sz="2800" b="1" dirty="0">
                <a:solidFill>
                  <a:srgbClr val="CE3084"/>
                </a:solidFill>
                <a:latin typeface="+mn-lt"/>
              </a:rPr>
              <a:t>GET GOOD AT STRESS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EFA254-8387-42E5-AE07-6506FF35F8E3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60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691262-C269-425E-881E-73E98AE36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388" y="1850993"/>
            <a:ext cx="5232354" cy="363540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Finally, it’s good to know that there are lots of other things we can do to </a:t>
            </a:r>
            <a:r>
              <a:rPr lang="en-US" sz="2000" b="1" dirty="0">
                <a:solidFill>
                  <a:srgbClr val="0D4C93"/>
                </a:solidFill>
              </a:rPr>
              <a:t>get good at stress</a:t>
            </a:r>
            <a:r>
              <a:rPr lang="en-US" sz="2000" dirty="0"/>
              <a:t>, so that we </a:t>
            </a:r>
            <a:r>
              <a:rPr lang="en-US" sz="2000" b="1" dirty="0">
                <a:solidFill>
                  <a:srgbClr val="0D4C93"/>
                </a:solidFill>
              </a:rPr>
              <a:t>are not afraid of it </a:t>
            </a:r>
            <a:r>
              <a:rPr lang="en-US" sz="2000" dirty="0"/>
              <a:t>or use too much of our energy trying </a:t>
            </a:r>
            <a:r>
              <a:rPr lang="en-US" sz="2000" b="1" dirty="0">
                <a:solidFill>
                  <a:srgbClr val="0D4C93"/>
                </a:solidFill>
              </a:rPr>
              <a:t>to avoid it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D4C93"/>
                </a:solidFill>
              </a:rPr>
              <a:t>You are probably aware of many of them.</a:t>
            </a:r>
          </a:p>
          <a:p>
            <a:pPr marL="0" indent="0">
              <a:buNone/>
            </a:pPr>
            <a:r>
              <a:rPr lang="en-US" sz="2000" dirty="0"/>
              <a:t>Reflect now on what helps you to </a:t>
            </a:r>
            <a:r>
              <a:rPr lang="en-US" sz="2000" b="1" dirty="0">
                <a:solidFill>
                  <a:srgbClr val="0D4C93"/>
                </a:solidFill>
              </a:rPr>
              <a:t>feel strong and equipped to deal with stress</a:t>
            </a:r>
            <a:r>
              <a:rPr lang="en-US" sz="2000" dirty="0"/>
              <a:t>.</a:t>
            </a:r>
            <a:endParaRPr lang="en-US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000" dirty="0"/>
              <a:t>Let’s look at some well-known ones now and consider whether </a:t>
            </a:r>
            <a:r>
              <a:rPr lang="en-US" sz="2000" b="1" dirty="0">
                <a:solidFill>
                  <a:srgbClr val="0D4C93"/>
                </a:solidFill>
              </a:rPr>
              <a:t>they could work for you</a:t>
            </a:r>
            <a:r>
              <a:rPr lang="en-US" sz="2000" dirty="0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B949A5-CAA8-44B8-B092-C6E9E09A4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628" y="2057177"/>
            <a:ext cx="2029968" cy="2944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609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257547"/>
            <a:ext cx="7092950" cy="1133474"/>
          </a:xfrm>
          <a:custGeom>
            <a:avLst/>
            <a:gdLst>
              <a:gd name="connsiteX0" fmla="*/ 0 w 7092950"/>
              <a:gd name="connsiteY0" fmla="*/ 0 h 1133474"/>
              <a:gd name="connsiteX1" fmla="*/ 662009 w 7092950"/>
              <a:gd name="connsiteY1" fmla="*/ 0 h 1133474"/>
              <a:gd name="connsiteX2" fmla="*/ 1182158 w 7092950"/>
              <a:gd name="connsiteY2" fmla="*/ 0 h 1133474"/>
              <a:gd name="connsiteX3" fmla="*/ 1773238 w 7092950"/>
              <a:gd name="connsiteY3" fmla="*/ 0 h 1133474"/>
              <a:gd name="connsiteX4" fmla="*/ 2364317 w 7092950"/>
              <a:gd name="connsiteY4" fmla="*/ 0 h 1133474"/>
              <a:gd name="connsiteX5" fmla="*/ 3026325 w 7092950"/>
              <a:gd name="connsiteY5" fmla="*/ 0 h 1133474"/>
              <a:gd name="connsiteX6" fmla="*/ 3617405 w 7092950"/>
              <a:gd name="connsiteY6" fmla="*/ 0 h 1133474"/>
              <a:gd name="connsiteX7" fmla="*/ 4066625 w 7092950"/>
              <a:gd name="connsiteY7" fmla="*/ 0 h 1133474"/>
              <a:gd name="connsiteX8" fmla="*/ 4657704 w 7092950"/>
              <a:gd name="connsiteY8" fmla="*/ 0 h 1133474"/>
              <a:gd name="connsiteX9" fmla="*/ 5390642 w 7092950"/>
              <a:gd name="connsiteY9" fmla="*/ 0 h 1133474"/>
              <a:gd name="connsiteX10" fmla="*/ 5981721 w 7092950"/>
              <a:gd name="connsiteY10" fmla="*/ 0 h 1133474"/>
              <a:gd name="connsiteX11" fmla="*/ 7092950 w 7092950"/>
              <a:gd name="connsiteY11" fmla="*/ 0 h 1133474"/>
              <a:gd name="connsiteX12" fmla="*/ 7092950 w 7092950"/>
              <a:gd name="connsiteY12" fmla="*/ 589406 h 1133474"/>
              <a:gd name="connsiteX13" fmla="*/ 7092950 w 7092950"/>
              <a:gd name="connsiteY13" fmla="*/ 1133474 h 1133474"/>
              <a:gd name="connsiteX14" fmla="*/ 6501871 w 7092950"/>
              <a:gd name="connsiteY14" fmla="*/ 1133474 h 1133474"/>
              <a:gd name="connsiteX15" fmla="*/ 5839862 w 7092950"/>
              <a:gd name="connsiteY15" fmla="*/ 1133474 h 1133474"/>
              <a:gd name="connsiteX16" fmla="*/ 5106924 w 7092950"/>
              <a:gd name="connsiteY16" fmla="*/ 1133474 h 1133474"/>
              <a:gd name="connsiteX17" fmla="*/ 4586774 w 7092950"/>
              <a:gd name="connsiteY17" fmla="*/ 1133474 h 1133474"/>
              <a:gd name="connsiteX18" fmla="*/ 4208484 w 7092950"/>
              <a:gd name="connsiteY18" fmla="*/ 1133474 h 1133474"/>
              <a:gd name="connsiteX19" fmla="*/ 3475546 w 7092950"/>
              <a:gd name="connsiteY19" fmla="*/ 1133474 h 1133474"/>
              <a:gd name="connsiteX20" fmla="*/ 2813537 w 7092950"/>
              <a:gd name="connsiteY20" fmla="*/ 1133474 h 1133474"/>
              <a:gd name="connsiteX21" fmla="*/ 2364317 w 7092950"/>
              <a:gd name="connsiteY21" fmla="*/ 1133474 h 1133474"/>
              <a:gd name="connsiteX22" fmla="*/ 1773238 w 7092950"/>
              <a:gd name="connsiteY22" fmla="*/ 1133474 h 1133474"/>
              <a:gd name="connsiteX23" fmla="*/ 1394947 w 7092950"/>
              <a:gd name="connsiteY23" fmla="*/ 1133474 h 1133474"/>
              <a:gd name="connsiteX24" fmla="*/ 803868 w 7092950"/>
              <a:gd name="connsiteY24" fmla="*/ 1133474 h 1133474"/>
              <a:gd name="connsiteX25" fmla="*/ 0 w 7092950"/>
              <a:gd name="connsiteY25" fmla="*/ 1133474 h 1133474"/>
              <a:gd name="connsiteX26" fmla="*/ 0 w 7092950"/>
              <a:gd name="connsiteY26" fmla="*/ 600741 h 1133474"/>
              <a:gd name="connsiteX27" fmla="*/ 0 w 7092950"/>
              <a:gd name="connsiteY27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92950" h="1133474" fill="none" extrusionOk="0">
                <a:moveTo>
                  <a:pt x="0" y="0"/>
                </a:moveTo>
                <a:cubicBezTo>
                  <a:pt x="142921" y="-24473"/>
                  <a:pt x="405787" y="59306"/>
                  <a:pt x="662009" y="0"/>
                </a:cubicBezTo>
                <a:cubicBezTo>
                  <a:pt x="918231" y="-59306"/>
                  <a:pt x="1018945" y="59355"/>
                  <a:pt x="1182158" y="0"/>
                </a:cubicBezTo>
                <a:cubicBezTo>
                  <a:pt x="1345371" y="-59355"/>
                  <a:pt x="1503235" y="49708"/>
                  <a:pt x="1773238" y="0"/>
                </a:cubicBezTo>
                <a:cubicBezTo>
                  <a:pt x="2043241" y="-49708"/>
                  <a:pt x="2220919" y="62296"/>
                  <a:pt x="2364317" y="0"/>
                </a:cubicBezTo>
                <a:cubicBezTo>
                  <a:pt x="2507715" y="-62296"/>
                  <a:pt x="2891278" y="23192"/>
                  <a:pt x="3026325" y="0"/>
                </a:cubicBezTo>
                <a:cubicBezTo>
                  <a:pt x="3161372" y="-23192"/>
                  <a:pt x="3481677" y="47901"/>
                  <a:pt x="3617405" y="0"/>
                </a:cubicBezTo>
                <a:cubicBezTo>
                  <a:pt x="3753133" y="-47901"/>
                  <a:pt x="3921335" y="46184"/>
                  <a:pt x="4066625" y="0"/>
                </a:cubicBezTo>
                <a:cubicBezTo>
                  <a:pt x="4211915" y="-46184"/>
                  <a:pt x="4538841" y="24248"/>
                  <a:pt x="4657704" y="0"/>
                </a:cubicBezTo>
                <a:cubicBezTo>
                  <a:pt x="4776567" y="-24248"/>
                  <a:pt x="5039376" y="15916"/>
                  <a:pt x="5390642" y="0"/>
                </a:cubicBezTo>
                <a:cubicBezTo>
                  <a:pt x="5741908" y="-15916"/>
                  <a:pt x="5762168" y="9348"/>
                  <a:pt x="5981721" y="0"/>
                </a:cubicBezTo>
                <a:cubicBezTo>
                  <a:pt x="6201274" y="-9348"/>
                  <a:pt x="6651503" y="71723"/>
                  <a:pt x="7092950" y="0"/>
                </a:cubicBezTo>
                <a:cubicBezTo>
                  <a:pt x="7112311" y="283665"/>
                  <a:pt x="7056889" y="343921"/>
                  <a:pt x="7092950" y="589406"/>
                </a:cubicBezTo>
                <a:cubicBezTo>
                  <a:pt x="7129011" y="834891"/>
                  <a:pt x="7038154" y="949887"/>
                  <a:pt x="7092950" y="1133474"/>
                </a:cubicBezTo>
                <a:cubicBezTo>
                  <a:pt x="6879156" y="1198331"/>
                  <a:pt x="6763706" y="1128153"/>
                  <a:pt x="6501871" y="1133474"/>
                </a:cubicBezTo>
                <a:cubicBezTo>
                  <a:pt x="6240036" y="1138795"/>
                  <a:pt x="6107239" y="1122701"/>
                  <a:pt x="5839862" y="1133474"/>
                </a:cubicBezTo>
                <a:cubicBezTo>
                  <a:pt x="5572485" y="1144247"/>
                  <a:pt x="5330435" y="1052569"/>
                  <a:pt x="5106924" y="1133474"/>
                </a:cubicBezTo>
                <a:cubicBezTo>
                  <a:pt x="4883413" y="1214379"/>
                  <a:pt x="4707300" y="1103091"/>
                  <a:pt x="4586774" y="1133474"/>
                </a:cubicBezTo>
                <a:cubicBezTo>
                  <a:pt x="4466248" y="1163857"/>
                  <a:pt x="4344288" y="1091554"/>
                  <a:pt x="4208484" y="1133474"/>
                </a:cubicBezTo>
                <a:cubicBezTo>
                  <a:pt x="4072680" y="1175394"/>
                  <a:pt x="3703593" y="1116050"/>
                  <a:pt x="3475546" y="1133474"/>
                </a:cubicBezTo>
                <a:cubicBezTo>
                  <a:pt x="3247499" y="1150898"/>
                  <a:pt x="3020901" y="1082539"/>
                  <a:pt x="2813537" y="1133474"/>
                </a:cubicBezTo>
                <a:cubicBezTo>
                  <a:pt x="2606173" y="1184409"/>
                  <a:pt x="2471295" y="1113564"/>
                  <a:pt x="2364317" y="1133474"/>
                </a:cubicBezTo>
                <a:cubicBezTo>
                  <a:pt x="2257339" y="1153384"/>
                  <a:pt x="1937955" y="1099638"/>
                  <a:pt x="1773238" y="1133474"/>
                </a:cubicBezTo>
                <a:cubicBezTo>
                  <a:pt x="1608521" y="1167310"/>
                  <a:pt x="1530137" y="1115631"/>
                  <a:pt x="1394947" y="1133474"/>
                </a:cubicBezTo>
                <a:cubicBezTo>
                  <a:pt x="1259757" y="1151317"/>
                  <a:pt x="934507" y="1069923"/>
                  <a:pt x="803868" y="1133474"/>
                </a:cubicBezTo>
                <a:cubicBezTo>
                  <a:pt x="673229" y="1197025"/>
                  <a:pt x="352072" y="1106641"/>
                  <a:pt x="0" y="1133474"/>
                </a:cubicBezTo>
                <a:cubicBezTo>
                  <a:pt x="-36604" y="918224"/>
                  <a:pt x="27319" y="833802"/>
                  <a:pt x="0" y="600741"/>
                </a:cubicBezTo>
                <a:cubicBezTo>
                  <a:pt x="-27319" y="367680"/>
                  <a:pt x="38728" y="196065"/>
                  <a:pt x="0" y="0"/>
                </a:cubicBezTo>
                <a:close/>
              </a:path>
              <a:path w="7092950" h="1133474" stroke="0" extrusionOk="0">
                <a:moveTo>
                  <a:pt x="0" y="0"/>
                </a:moveTo>
                <a:cubicBezTo>
                  <a:pt x="284629" y="-29729"/>
                  <a:pt x="487527" y="51817"/>
                  <a:pt x="662009" y="0"/>
                </a:cubicBezTo>
                <a:cubicBezTo>
                  <a:pt x="836491" y="-51817"/>
                  <a:pt x="983692" y="65207"/>
                  <a:pt x="1253088" y="0"/>
                </a:cubicBezTo>
                <a:cubicBezTo>
                  <a:pt x="1522484" y="-65207"/>
                  <a:pt x="1712409" y="39646"/>
                  <a:pt x="1844167" y="0"/>
                </a:cubicBezTo>
                <a:cubicBezTo>
                  <a:pt x="1975925" y="-39646"/>
                  <a:pt x="2174734" y="65802"/>
                  <a:pt x="2435246" y="0"/>
                </a:cubicBezTo>
                <a:cubicBezTo>
                  <a:pt x="2695758" y="-65802"/>
                  <a:pt x="2850414" y="23958"/>
                  <a:pt x="3026325" y="0"/>
                </a:cubicBezTo>
                <a:cubicBezTo>
                  <a:pt x="3202236" y="-23958"/>
                  <a:pt x="3397432" y="6763"/>
                  <a:pt x="3759263" y="0"/>
                </a:cubicBezTo>
                <a:cubicBezTo>
                  <a:pt x="4121094" y="-6763"/>
                  <a:pt x="4027166" y="47708"/>
                  <a:pt x="4208484" y="0"/>
                </a:cubicBezTo>
                <a:cubicBezTo>
                  <a:pt x="4389802" y="-47708"/>
                  <a:pt x="4449063" y="27527"/>
                  <a:pt x="4657704" y="0"/>
                </a:cubicBezTo>
                <a:cubicBezTo>
                  <a:pt x="4866345" y="-27527"/>
                  <a:pt x="5029239" y="56861"/>
                  <a:pt x="5177854" y="0"/>
                </a:cubicBezTo>
                <a:cubicBezTo>
                  <a:pt x="5326469" y="-56861"/>
                  <a:pt x="5671687" y="15832"/>
                  <a:pt x="5910792" y="0"/>
                </a:cubicBezTo>
                <a:cubicBezTo>
                  <a:pt x="6149897" y="-15832"/>
                  <a:pt x="6380408" y="32907"/>
                  <a:pt x="6501871" y="0"/>
                </a:cubicBezTo>
                <a:cubicBezTo>
                  <a:pt x="6623334" y="-32907"/>
                  <a:pt x="6906065" y="49955"/>
                  <a:pt x="7092950" y="0"/>
                </a:cubicBezTo>
                <a:cubicBezTo>
                  <a:pt x="7115815" y="129631"/>
                  <a:pt x="7072276" y="381500"/>
                  <a:pt x="7092950" y="544068"/>
                </a:cubicBezTo>
                <a:cubicBezTo>
                  <a:pt x="7113624" y="706636"/>
                  <a:pt x="7030174" y="980945"/>
                  <a:pt x="7092950" y="1133474"/>
                </a:cubicBezTo>
                <a:cubicBezTo>
                  <a:pt x="6962660" y="1148180"/>
                  <a:pt x="6763401" y="1103914"/>
                  <a:pt x="6572800" y="1133474"/>
                </a:cubicBezTo>
                <a:cubicBezTo>
                  <a:pt x="6382199" y="1163034"/>
                  <a:pt x="6257664" y="1071690"/>
                  <a:pt x="5981721" y="1133474"/>
                </a:cubicBezTo>
                <a:cubicBezTo>
                  <a:pt x="5705778" y="1195258"/>
                  <a:pt x="5605239" y="1119983"/>
                  <a:pt x="5319713" y="1133474"/>
                </a:cubicBezTo>
                <a:cubicBezTo>
                  <a:pt x="5034187" y="1146965"/>
                  <a:pt x="4747975" y="1073658"/>
                  <a:pt x="4586774" y="1133474"/>
                </a:cubicBezTo>
                <a:cubicBezTo>
                  <a:pt x="4425573" y="1193290"/>
                  <a:pt x="4353674" y="1095317"/>
                  <a:pt x="4208484" y="1133474"/>
                </a:cubicBezTo>
                <a:cubicBezTo>
                  <a:pt x="4063294" y="1171631"/>
                  <a:pt x="3856143" y="1076248"/>
                  <a:pt x="3688334" y="1133474"/>
                </a:cubicBezTo>
                <a:cubicBezTo>
                  <a:pt x="3520525" y="1190700"/>
                  <a:pt x="3334926" y="1116917"/>
                  <a:pt x="3026325" y="1133474"/>
                </a:cubicBezTo>
                <a:cubicBezTo>
                  <a:pt x="2717724" y="1150031"/>
                  <a:pt x="2491675" y="1069573"/>
                  <a:pt x="2293387" y="1133474"/>
                </a:cubicBezTo>
                <a:cubicBezTo>
                  <a:pt x="2095099" y="1197375"/>
                  <a:pt x="1834022" y="1131175"/>
                  <a:pt x="1702308" y="1133474"/>
                </a:cubicBezTo>
                <a:cubicBezTo>
                  <a:pt x="1570594" y="1135773"/>
                  <a:pt x="1510698" y="1110240"/>
                  <a:pt x="1324017" y="1133474"/>
                </a:cubicBezTo>
                <a:cubicBezTo>
                  <a:pt x="1137336" y="1156708"/>
                  <a:pt x="947632" y="1104033"/>
                  <a:pt x="732938" y="1133474"/>
                </a:cubicBezTo>
                <a:cubicBezTo>
                  <a:pt x="518244" y="1162915"/>
                  <a:pt x="259777" y="1071553"/>
                  <a:pt x="0" y="1133474"/>
                </a:cubicBezTo>
                <a:cubicBezTo>
                  <a:pt x="-15856" y="858994"/>
                  <a:pt x="34434" y="805092"/>
                  <a:pt x="0" y="555402"/>
                </a:cubicBezTo>
                <a:cubicBezTo>
                  <a:pt x="-34434" y="305712"/>
                  <a:pt x="43173" y="232729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3494078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IE" sz="4000" b="1" dirty="0">
                <a:solidFill>
                  <a:srgbClr val="CE3084"/>
                </a:solidFill>
                <a:latin typeface="+mn-lt"/>
              </a:rPr>
              <a:t>SKILL 3:</a:t>
            </a:r>
            <a:br>
              <a:rPr lang="en-IE" dirty="0">
                <a:solidFill>
                  <a:srgbClr val="CE3084"/>
                </a:solidFill>
              </a:rPr>
            </a:br>
            <a:r>
              <a:rPr lang="en-IE" sz="2800" b="1" dirty="0">
                <a:solidFill>
                  <a:srgbClr val="CE3084"/>
                </a:solidFill>
                <a:latin typeface="+mn-lt"/>
              </a:rPr>
              <a:t>GET GOOD AT STRESS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EFA254-8387-42E5-AE07-6506FF35F8E3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61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691262-C269-425E-881E-73E98AE36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388" y="1937087"/>
            <a:ext cx="7124962" cy="204491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b="1" i="1" dirty="0">
                <a:solidFill>
                  <a:srgbClr val="0D4C93"/>
                </a:solidFill>
              </a:rPr>
              <a:t>Getting enough sleep</a:t>
            </a:r>
          </a:p>
          <a:p>
            <a:pPr marL="457200" indent="-457200">
              <a:buAutoNum type="arabicPeriod"/>
            </a:pPr>
            <a:r>
              <a:rPr lang="en-US" sz="2000" b="1" i="1" dirty="0">
                <a:solidFill>
                  <a:srgbClr val="0D4C93"/>
                </a:solidFill>
              </a:rPr>
              <a:t>Physical exercise</a:t>
            </a:r>
          </a:p>
          <a:p>
            <a:pPr marL="457200" indent="-457200">
              <a:buAutoNum type="arabicPeriod"/>
            </a:pPr>
            <a:r>
              <a:rPr lang="en-US" sz="2000" b="1" i="1" dirty="0">
                <a:solidFill>
                  <a:srgbClr val="0D4C93"/>
                </a:solidFill>
              </a:rPr>
              <a:t>Talking to friends/family</a:t>
            </a:r>
          </a:p>
          <a:p>
            <a:pPr marL="457200" indent="-457200">
              <a:buAutoNum type="arabicPeriod"/>
            </a:pPr>
            <a:r>
              <a:rPr lang="en-US" sz="2000" b="1" i="1" dirty="0">
                <a:solidFill>
                  <a:srgbClr val="0D4C93"/>
                </a:solidFill>
              </a:rPr>
              <a:t>Breathing &amp; relaxation exercises</a:t>
            </a:r>
          </a:p>
          <a:p>
            <a:pPr marL="457200" indent="-457200">
              <a:buAutoNum type="arabicPeriod"/>
            </a:pPr>
            <a:r>
              <a:rPr lang="en-US" sz="2000" b="1" i="1" dirty="0">
                <a:solidFill>
                  <a:srgbClr val="0D4C93"/>
                </a:solidFill>
              </a:rPr>
              <a:t>Healthy eating</a:t>
            </a:r>
          </a:p>
          <a:p>
            <a:pPr marL="0" indent="0">
              <a:buNone/>
            </a:pPr>
            <a:endParaRPr lang="en-US" sz="2000" b="1" dirty="0">
              <a:solidFill>
                <a:srgbClr val="0D4C93"/>
              </a:solidFill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rgbClr val="0D4C93"/>
                </a:solidFill>
              </a:rPr>
              <a:t>What else helps you to get good at stress?</a:t>
            </a:r>
            <a:endParaRPr lang="en-US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8" name="Picture 7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803245DA-BAF5-43DC-8BDC-6CF6FCABB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7855">
            <a:off x="6140243" y="1776463"/>
            <a:ext cx="2704190" cy="23661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07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9C1E2B-B146-40B7-A70A-84C1E710E9C9}"/>
              </a:ext>
            </a:extLst>
          </p:cNvPr>
          <p:cNvSpPr txBox="1"/>
          <p:nvPr/>
        </p:nvSpPr>
        <p:spPr>
          <a:xfrm>
            <a:off x="1399273" y="82193"/>
            <a:ext cx="4572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4000" b="1" dirty="0">
                <a:solidFill>
                  <a:srgbClr val="CE3084"/>
                </a:solidFill>
                <a:latin typeface="+mn-lt"/>
              </a:rPr>
              <a:t>SKILL 3:</a:t>
            </a:r>
            <a:br>
              <a:rPr lang="en-IE" dirty="0">
                <a:solidFill>
                  <a:srgbClr val="CE3084"/>
                </a:solidFill>
              </a:rPr>
            </a:br>
            <a:r>
              <a:rPr lang="en-IE" sz="2800" b="1" dirty="0">
                <a:solidFill>
                  <a:srgbClr val="CE3084"/>
                </a:solidFill>
                <a:latin typeface="+mn-lt"/>
              </a:rPr>
              <a:t>GET GOOD AT STRESS</a:t>
            </a:r>
            <a:endParaRPr lang="en-IE" sz="2800" dirty="0">
              <a:solidFill>
                <a:srgbClr val="CE308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E22AB8-22B1-4929-B506-77E5EC5FB297}"/>
              </a:ext>
            </a:extLst>
          </p:cNvPr>
          <p:cNvSpPr txBox="1"/>
          <p:nvPr/>
        </p:nvSpPr>
        <p:spPr>
          <a:xfrm>
            <a:off x="1399273" y="1436724"/>
            <a:ext cx="333809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you are stressed because of a particular worry, try using this </a:t>
            </a:r>
            <a:r>
              <a:rPr lang="en-US" sz="2000" b="1" dirty="0">
                <a:solidFill>
                  <a:srgbClr val="0D4C93"/>
                </a:solidFill>
              </a:rPr>
              <a:t>Worry Decision Tree </a:t>
            </a:r>
            <a:r>
              <a:rPr lang="en-US" sz="2000" dirty="0">
                <a:solidFill>
                  <a:srgbClr val="0D4C93"/>
                </a:solidFill>
              </a:rPr>
              <a:t>(</a:t>
            </a:r>
            <a:r>
              <a:rPr lang="en-US" sz="2000" i="1" dirty="0">
                <a:solidFill>
                  <a:srgbClr val="0D4C93"/>
                </a:solidFill>
              </a:rPr>
              <a:t>Pupil Book page 11)</a:t>
            </a:r>
            <a:r>
              <a:rPr lang="en-US" sz="2000" b="1" i="1" dirty="0">
                <a:solidFill>
                  <a:srgbClr val="0D4C93"/>
                </a:solidFill>
              </a:rPr>
              <a:t> </a:t>
            </a:r>
            <a:r>
              <a:rPr lang="en-US" sz="2000" dirty="0"/>
              <a:t>to help you to take action.</a:t>
            </a:r>
          </a:p>
          <a:p>
            <a:endParaRPr lang="en-US" dirty="0"/>
          </a:p>
          <a:p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E3E9EB-3E8B-4A96-88F5-665F5A784DC3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62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65B26D5A-C45E-4598-B118-3BADF9D90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867" y="1436724"/>
            <a:ext cx="3184979" cy="45052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871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3780C0-AA9E-45D6-93AB-D66FDC01D6C2}"/>
              </a:ext>
            </a:extLst>
          </p:cNvPr>
          <p:cNvSpPr txBox="1"/>
          <p:nvPr/>
        </p:nvSpPr>
        <p:spPr>
          <a:xfrm>
            <a:off x="2769703" y="5742359"/>
            <a:ext cx="45733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IE" sz="1600" dirty="0"/>
              <a:t>www.otb.ie/w4w-Make-Stress-Your-Friend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D03AAE-425B-411B-B914-79A06A8C8409}"/>
              </a:ext>
            </a:extLst>
          </p:cNvPr>
          <p:cNvSpPr txBox="1"/>
          <p:nvPr/>
        </p:nvSpPr>
        <p:spPr>
          <a:xfrm>
            <a:off x="1362375" y="176147"/>
            <a:ext cx="598065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4000" b="1" dirty="0">
                <a:solidFill>
                  <a:srgbClr val="CE3084"/>
                </a:solidFill>
                <a:latin typeface="+mn-lt"/>
              </a:rPr>
              <a:t>SKILL 3:</a:t>
            </a:r>
            <a:br>
              <a:rPr lang="en-IE" dirty="0">
                <a:solidFill>
                  <a:srgbClr val="CE3084"/>
                </a:solidFill>
              </a:rPr>
            </a:br>
            <a:r>
              <a:rPr lang="en-IE" sz="2800" b="1" dirty="0">
                <a:solidFill>
                  <a:srgbClr val="CE3084"/>
                </a:solidFill>
                <a:latin typeface="+mn-lt"/>
              </a:rPr>
              <a:t>GET GOOD AT STRESS</a:t>
            </a:r>
            <a:endParaRPr lang="en-IE" sz="2800" dirty="0">
              <a:solidFill>
                <a:srgbClr val="CE308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93036A-14F3-461A-B6EA-5F50BCBDAAB0}"/>
              </a:ext>
            </a:extLst>
          </p:cNvPr>
          <p:cNvSpPr txBox="1"/>
          <p:nvPr/>
        </p:nvSpPr>
        <p:spPr>
          <a:xfrm>
            <a:off x="1362375" y="1445083"/>
            <a:ext cx="72578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000" b="1" dirty="0">
                <a:solidFill>
                  <a:srgbClr val="0D4C93"/>
                </a:solidFill>
              </a:rPr>
              <a:t>Take a look!</a:t>
            </a:r>
          </a:p>
          <a:p>
            <a:pPr>
              <a:buNone/>
            </a:pPr>
            <a:r>
              <a:rPr lang="en-GB" dirty="0"/>
              <a:t>In this video, Professor Kelly McGonigal explains what happens in our brains when we start to view the stress response as helpful rather than harmful. </a:t>
            </a:r>
            <a:endParaRPr lang="en-GB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12B77A-2A05-4333-95D6-CEA29524F465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63</a:t>
            </a:r>
          </a:p>
        </p:txBody>
      </p:sp>
      <p:pic>
        <p:nvPicPr>
          <p:cNvPr id="9" name="Online Media 2" title="Kelly McGonigal | How to make stress your friend (Condensed Talk)">
            <a:hlinkClick r:id="" action="ppaction://media"/>
            <a:extLst>
              <a:ext uri="{FF2B5EF4-FFF2-40B4-BE49-F238E27FC236}">
                <a16:creationId xmlns:a16="http://schemas.microsoft.com/office/drawing/2014/main" id="{90633988-4952-471B-BA96-56341517104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10047" y="2399190"/>
            <a:ext cx="5806489" cy="328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1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257547"/>
            <a:ext cx="7092950" cy="1133474"/>
          </a:xfrm>
          <a:custGeom>
            <a:avLst/>
            <a:gdLst>
              <a:gd name="connsiteX0" fmla="*/ 0 w 7092950"/>
              <a:gd name="connsiteY0" fmla="*/ 0 h 1133474"/>
              <a:gd name="connsiteX1" fmla="*/ 378291 w 7092950"/>
              <a:gd name="connsiteY1" fmla="*/ 0 h 1133474"/>
              <a:gd name="connsiteX2" fmla="*/ 898440 w 7092950"/>
              <a:gd name="connsiteY2" fmla="*/ 0 h 1133474"/>
              <a:gd name="connsiteX3" fmla="*/ 1489519 w 7092950"/>
              <a:gd name="connsiteY3" fmla="*/ 0 h 1133474"/>
              <a:gd name="connsiteX4" fmla="*/ 2222458 w 7092950"/>
              <a:gd name="connsiteY4" fmla="*/ 0 h 1133474"/>
              <a:gd name="connsiteX5" fmla="*/ 2742607 w 7092950"/>
              <a:gd name="connsiteY5" fmla="*/ 0 h 1133474"/>
              <a:gd name="connsiteX6" fmla="*/ 3333686 w 7092950"/>
              <a:gd name="connsiteY6" fmla="*/ 0 h 1133474"/>
              <a:gd name="connsiteX7" fmla="*/ 3924766 w 7092950"/>
              <a:gd name="connsiteY7" fmla="*/ 0 h 1133474"/>
              <a:gd name="connsiteX8" fmla="*/ 4444915 w 7092950"/>
              <a:gd name="connsiteY8" fmla="*/ 0 h 1133474"/>
              <a:gd name="connsiteX9" fmla="*/ 5106924 w 7092950"/>
              <a:gd name="connsiteY9" fmla="*/ 0 h 1133474"/>
              <a:gd name="connsiteX10" fmla="*/ 5839862 w 7092950"/>
              <a:gd name="connsiteY10" fmla="*/ 0 h 1133474"/>
              <a:gd name="connsiteX11" fmla="*/ 6501871 w 7092950"/>
              <a:gd name="connsiteY11" fmla="*/ 0 h 1133474"/>
              <a:gd name="connsiteX12" fmla="*/ 7092950 w 7092950"/>
              <a:gd name="connsiteY12" fmla="*/ 0 h 1133474"/>
              <a:gd name="connsiteX13" fmla="*/ 7092950 w 7092950"/>
              <a:gd name="connsiteY13" fmla="*/ 566737 h 1133474"/>
              <a:gd name="connsiteX14" fmla="*/ 7092950 w 7092950"/>
              <a:gd name="connsiteY14" fmla="*/ 1133474 h 1133474"/>
              <a:gd name="connsiteX15" fmla="*/ 6572800 w 7092950"/>
              <a:gd name="connsiteY15" fmla="*/ 1133474 h 1133474"/>
              <a:gd name="connsiteX16" fmla="*/ 6123580 w 7092950"/>
              <a:gd name="connsiteY16" fmla="*/ 1133474 h 1133474"/>
              <a:gd name="connsiteX17" fmla="*/ 5745290 w 7092950"/>
              <a:gd name="connsiteY17" fmla="*/ 1133474 h 1133474"/>
              <a:gd name="connsiteX18" fmla="*/ 5154210 w 7092950"/>
              <a:gd name="connsiteY18" fmla="*/ 1133474 h 1133474"/>
              <a:gd name="connsiteX19" fmla="*/ 4492202 w 7092950"/>
              <a:gd name="connsiteY19" fmla="*/ 1133474 h 1133474"/>
              <a:gd name="connsiteX20" fmla="*/ 3901123 w 7092950"/>
              <a:gd name="connsiteY20" fmla="*/ 1133474 h 1133474"/>
              <a:gd name="connsiteX21" fmla="*/ 3522832 w 7092950"/>
              <a:gd name="connsiteY21" fmla="*/ 1133474 h 1133474"/>
              <a:gd name="connsiteX22" fmla="*/ 2860823 w 7092950"/>
              <a:gd name="connsiteY22" fmla="*/ 1133474 h 1133474"/>
              <a:gd name="connsiteX23" fmla="*/ 2411603 w 7092950"/>
              <a:gd name="connsiteY23" fmla="*/ 1133474 h 1133474"/>
              <a:gd name="connsiteX24" fmla="*/ 2033312 w 7092950"/>
              <a:gd name="connsiteY24" fmla="*/ 1133474 h 1133474"/>
              <a:gd name="connsiteX25" fmla="*/ 1655022 w 7092950"/>
              <a:gd name="connsiteY25" fmla="*/ 1133474 h 1133474"/>
              <a:gd name="connsiteX26" fmla="*/ 1276731 w 7092950"/>
              <a:gd name="connsiteY26" fmla="*/ 1133474 h 1133474"/>
              <a:gd name="connsiteX27" fmla="*/ 543793 w 7092950"/>
              <a:gd name="connsiteY27" fmla="*/ 1133474 h 1133474"/>
              <a:gd name="connsiteX28" fmla="*/ 0 w 7092950"/>
              <a:gd name="connsiteY28" fmla="*/ 1133474 h 1133474"/>
              <a:gd name="connsiteX29" fmla="*/ 0 w 7092950"/>
              <a:gd name="connsiteY29" fmla="*/ 600741 h 1133474"/>
              <a:gd name="connsiteX30" fmla="*/ 0 w 709295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92950" h="1133474" fill="none" extrusionOk="0">
                <a:moveTo>
                  <a:pt x="0" y="0"/>
                </a:moveTo>
                <a:cubicBezTo>
                  <a:pt x="151779" y="-42396"/>
                  <a:pt x="270695" y="1549"/>
                  <a:pt x="378291" y="0"/>
                </a:cubicBezTo>
                <a:cubicBezTo>
                  <a:pt x="485887" y="-1549"/>
                  <a:pt x="688296" y="39103"/>
                  <a:pt x="898440" y="0"/>
                </a:cubicBezTo>
                <a:cubicBezTo>
                  <a:pt x="1108584" y="-39103"/>
                  <a:pt x="1259481" y="5806"/>
                  <a:pt x="1489519" y="0"/>
                </a:cubicBezTo>
                <a:cubicBezTo>
                  <a:pt x="1719557" y="-5806"/>
                  <a:pt x="2048118" y="67614"/>
                  <a:pt x="2222458" y="0"/>
                </a:cubicBezTo>
                <a:cubicBezTo>
                  <a:pt x="2396798" y="-67614"/>
                  <a:pt x="2526556" y="15086"/>
                  <a:pt x="2742607" y="0"/>
                </a:cubicBezTo>
                <a:cubicBezTo>
                  <a:pt x="2958658" y="-15086"/>
                  <a:pt x="3161863" y="12444"/>
                  <a:pt x="3333686" y="0"/>
                </a:cubicBezTo>
                <a:cubicBezTo>
                  <a:pt x="3505509" y="-12444"/>
                  <a:pt x="3768244" y="30042"/>
                  <a:pt x="3924766" y="0"/>
                </a:cubicBezTo>
                <a:cubicBezTo>
                  <a:pt x="4081288" y="-30042"/>
                  <a:pt x="4223823" y="6068"/>
                  <a:pt x="4444915" y="0"/>
                </a:cubicBezTo>
                <a:cubicBezTo>
                  <a:pt x="4666007" y="-6068"/>
                  <a:pt x="4795645" y="49016"/>
                  <a:pt x="5106924" y="0"/>
                </a:cubicBezTo>
                <a:cubicBezTo>
                  <a:pt x="5418203" y="-49016"/>
                  <a:pt x="5640448" y="25570"/>
                  <a:pt x="5839862" y="0"/>
                </a:cubicBezTo>
                <a:cubicBezTo>
                  <a:pt x="6039276" y="-25570"/>
                  <a:pt x="6178083" y="77088"/>
                  <a:pt x="6501871" y="0"/>
                </a:cubicBezTo>
                <a:cubicBezTo>
                  <a:pt x="6825659" y="-77088"/>
                  <a:pt x="6841120" y="12060"/>
                  <a:pt x="7092950" y="0"/>
                </a:cubicBezTo>
                <a:cubicBezTo>
                  <a:pt x="7133408" y="123126"/>
                  <a:pt x="7051329" y="432449"/>
                  <a:pt x="7092950" y="566737"/>
                </a:cubicBezTo>
                <a:cubicBezTo>
                  <a:pt x="7134571" y="701025"/>
                  <a:pt x="7091623" y="855136"/>
                  <a:pt x="7092950" y="1133474"/>
                </a:cubicBezTo>
                <a:cubicBezTo>
                  <a:pt x="6977749" y="1173712"/>
                  <a:pt x="6761249" y="1107063"/>
                  <a:pt x="6572800" y="1133474"/>
                </a:cubicBezTo>
                <a:cubicBezTo>
                  <a:pt x="6384351" y="1159885"/>
                  <a:pt x="6321791" y="1112991"/>
                  <a:pt x="6123580" y="1133474"/>
                </a:cubicBezTo>
                <a:cubicBezTo>
                  <a:pt x="5925369" y="1153957"/>
                  <a:pt x="5846940" y="1118199"/>
                  <a:pt x="5745290" y="1133474"/>
                </a:cubicBezTo>
                <a:cubicBezTo>
                  <a:pt x="5643640" y="1148749"/>
                  <a:pt x="5284128" y="1091495"/>
                  <a:pt x="5154210" y="1133474"/>
                </a:cubicBezTo>
                <a:cubicBezTo>
                  <a:pt x="5024292" y="1175453"/>
                  <a:pt x="4687621" y="1064717"/>
                  <a:pt x="4492202" y="1133474"/>
                </a:cubicBezTo>
                <a:cubicBezTo>
                  <a:pt x="4296783" y="1202231"/>
                  <a:pt x="4068967" y="1104373"/>
                  <a:pt x="3901123" y="1133474"/>
                </a:cubicBezTo>
                <a:cubicBezTo>
                  <a:pt x="3733279" y="1162575"/>
                  <a:pt x="3683259" y="1097211"/>
                  <a:pt x="3522832" y="1133474"/>
                </a:cubicBezTo>
                <a:cubicBezTo>
                  <a:pt x="3362405" y="1169737"/>
                  <a:pt x="3137647" y="1130444"/>
                  <a:pt x="2860823" y="1133474"/>
                </a:cubicBezTo>
                <a:cubicBezTo>
                  <a:pt x="2583999" y="1136504"/>
                  <a:pt x="2612685" y="1086574"/>
                  <a:pt x="2411603" y="1133474"/>
                </a:cubicBezTo>
                <a:cubicBezTo>
                  <a:pt x="2210521" y="1180374"/>
                  <a:pt x="2151134" y="1093455"/>
                  <a:pt x="2033312" y="1133474"/>
                </a:cubicBezTo>
                <a:cubicBezTo>
                  <a:pt x="1915490" y="1173493"/>
                  <a:pt x="1797045" y="1101606"/>
                  <a:pt x="1655022" y="1133474"/>
                </a:cubicBezTo>
                <a:cubicBezTo>
                  <a:pt x="1512999" y="1165342"/>
                  <a:pt x="1440568" y="1128223"/>
                  <a:pt x="1276731" y="1133474"/>
                </a:cubicBezTo>
                <a:cubicBezTo>
                  <a:pt x="1112894" y="1138725"/>
                  <a:pt x="785910" y="1047510"/>
                  <a:pt x="543793" y="1133474"/>
                </a:cubicBezTo>
                <a:cubicBezTo>
                  <a:pt x="301676" y="1219438"/>
                  <a:pt x="224283" y="1102017"/>
                  <a:pt x="0" y="1133474"/>
                </a:cubicBezTo>
                <a:cubicBezTo>
                  <a:pt x="-46078" y="1005954"/>
                  <a:pt x="28578" y="720453"/>
                  <a:pt x="0" y="600741"/>
                </a:cubicBezTo>
                <a:cubicBezTo>
                  <a:pt x="-28578" y="481029"/>
                  <a:pt x="35308" y="284083"/>
                  <a:pt x="0" y="0"/>
                </a:cubicBezTo>
                <a:close/>
              </a:path>
              <a:path w="7092950" h="1133474" stroke="0" extrusionOk="0">
                <a:moveTo>
                  <a:pt x="0" y="0"/>
                </a:moveTo>
                <a:cubicBezTo>
                  <a:pt x="179527" y="-7323"/>
                  <a:pt x="244649" y="32110"/>
                  <a:pt x="378291" y="0"/>
                </a:cubicBezTo>
                <a:cubicBezTo>
                  <a:pt x="511933" y="-32110"/>
                  <a:pt x="823698" y="12345"/>
                  <a:pt x="969370" y="0"/>
                </a:cubicBezTo>
                <a:cubicBezTo>
                  <a:pt x="1115042" y="-12345"/>
                  <a:pt x="1384750" y="43159"/>
                  <a:pt x="1702308" y="0"/>
                </a:cubicBezTo>
                <a:cubicBezTo>
                  <a:pt x="2019866" y="-43159"/>
                  <a:pt x="2073458" y="9447"/>
                  <a:pt x="2222458" y="0"/>
                </a:cubicBezTo>
                <a:cubicBezTo>
                  <a:pt x="2371458" y="-9447"/>
                  <a:pt x="2523170" y="13328"/>
                  <a:pt x="2742607" y="0"/>
                </a:cubicBezTo>
                <a:cubicBezTo>
                  <a:pt x="2962044" y="-13328"/>
                  <a:pt x="3121298" y="55451"/>
                  <a:pt x="3404616" y="0"/>
                </a:cubicBezTo>
                <a:cubicBezTo>
                  <a:pt x="3687934" y="-55451"/>
                  <a:pt x="3651169" y="11921"/>
                  <a:pt x="3782907" y="0"/>
                </a:cubicBezTo>
                <a:cubicBezTo>
                  <a:pt x="3914645" y="-11921"/>
                  <a:pt x="4082233" y="704"/>
                  <a:pt x="4373986" y="0"/>
                </a:cubicBezTo>
                <a:cubicBezTo>
                  <a:pt x="4665739" y="-704"/>
                  <a:pt x="4829676" y="21518"/>
                  <a:pt x="5106924" y="0"/>
                </a:cubicBezTo>
                <a:cubicBezTo>
                  <a:pt x="5384172" y="-21518"/>
                  <a:pt x="5368966" y="13831"/>
                  <a:pt x="5627074" y="0"/>
                </a:cubicBezTo>
                <a:cubicBezTo>
                  <a:pt x="5885182" y="-13831"/>
                  <a:pt x="5978645" y="17224"/>
                  <a:pt x="6147223" y="0"/>
                </a:cubicBezTo>
                <a:cubicBezTo>
                  <a:pt x="6315801" y="-17224"/>
                  <a:pt x="6703304" y="78162"/>
                  <a:pt x="7092950" y="0"/>
                </a:cubicBezTo>
                <a:cubicBezTo>
                  <a:pt x="7108250" y="264143"/>
                  <a:pt x="7086336" y="325771"/>
                  <a:pt x="7092950" y="544068"/>
                </a:cubicBezTo>
                <a:cubicBezTo>
                  <a:pt x="7099564" y="762365"/>
                  <a:pt x="7051582" y="894375"/>
                  <a:pt x="7092950" y="1133474"/>
                </a:cubicBezTo>
                <a:cubicBezTo>
                  <a:pt x="6936452" y="1137135"/>
                  <a:pt x="6837427" y="1130731"/>
                  <a:pt x="6714659" y="1133474"/>
                </a:cubicBezTo>
                <a:cubicBezTo>
                  <a:pt x="6591891" y="1136217"/>
                  <a:pt x="6424133" y="1075097"/>
                  <a:pt x="6194510" y="1133474"/>
                </a:cubicBezTo>
                <a:cubicBezTo>
                  <a:pt x="5964887" y="1191851"/>
                  <a:pt x="5919178" y="1130965"/>
                  <a:pt x="5816219" y="1133474"/>
                </a:cubicBezTo>
                <a:cubicBezTo>
                  <a:pt x="5713260" y="1135983"/>
                  <a:pt x="5427662" y="1108923"/>
                  <a:pt x="5083281" y="1133474"/>
                </a:cubicBezTo>
                <a:cubicBezTo>
                  <a:pt x="4738900" y="1158025"/>
                  <a:pt x="4851469" y="1125310"/>
                  <a:pt x="4704990" y="1133474"/>
                </a:cubicBezTo>
                <a:cubicBezTo>
                  <a:pt x="4558511" y="1141638"/>
                  <a:pt x="4434776" y="1123769"/>
                  <a:pt x="4184841" y="1133474"/>
                </a:cubicBezTo>
                <a:cubicBezTo>
                  <a:pt x="3934906" y="1143179"/>
                  <a:pt x="3780321" y="1063793"/>
                  <a:pt x="3522832" y="1133474"/>
                </a:cubicBezTo>
                <a:cubicBezTo>
                  <a:pt x="3265343" y="1203155"/>
                  <a:pt x="3156993" y="1066371"/>
                  <a:pt x="2860823" y="1133474"/>
                </a:cubicBezTo>
                <a:cubicBezTo>
                  <a:pt x="2564653" y="1200577"/>
                  <a:pt x="2599894" y="1130048"/>
                  <a:pt x="2482533" y="1133474"/>
                </a:cubicBezTo>
                <a:cubicBezTo>
                  <a:pt x="2365172" y="1136900"/>
                  <a:pt x="2089372" y="1102113"/>
                  <a:pt x="1749594" y="1133474"/>
                </a:cubicBezTo>
                <a:cubicBezTo>
                  <a:pt x="1409816" y="1164835"/>
                  <a:pt x="1277579" y="1078041"/>
                  <a:pt x="1016656" y="1133474"/>
                </a:cubicBezTo>
                <a:cubicBezTo>
                  <a:pt x="755733" y="1188907"/>
                  <a:pt x="722573" y="1107097"/>
                  <a:pt x="638365" y="1133474"/>
                </a:cubicBezTo>
                <a:cubicBezTo>
                  <a:pt x="554157" y="1159851"/>
                  <a:pt x="262458" y="1129036"/>
                  <a:pt x="0" y="1133474"/>
                </a:cubicBezTo>
                <a:cubicBezTo>
                  <a:pt x="-54583" y="952124"/>
                  <a:pt x="14673" y="752401"/>
                  <a:pt x="0" y="566737"/>
                </a:cubicBezTo>
                <a:cubicBezTo>
                  <a:pt x="-14673" y="381073"/>
                  <a:pt x="61489" y="187960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IE" sz="4000" b="1" dirty="0">
                <a:solidFill>
                  <a:srgbClr val="CE3084"/>
                </a:solidFill>
              </a:rPr>
              <a:t>SKILL 3:</a:t>
            </a:r>
            <a:br>
              <a:rPr lang="en-IE" sz="2800" dirty="0">
                <a:solidFill>
                  <a:srgbClr val="CE3084"/>
                </a:solidFill>
              </a:rPr>
            </a:br>
            <a:r>
              <a:rPr lang="en-IE" sz="2800" b="1" dirty="0">
                <a:solidFill>
                  <a:srgbClr val="CE3084"/>
                </a:solidFill>
              </a:rPr>
              <a:t>GET GOOD AT STRESS</a:t>
            </a:r>
            <a:endParaRPr lang="en-IE" sz="2800" b="1" dirty="0">
              <a:solidFill>
                <a:srgbClr val="CE3084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014A4A-CD97-4787-A0ED-96FFA77526E4}"/>
              </a:ext>
            </a:extLst>
          </p:cNvPr>
          <p:cNvSpPr txBox="1"/>
          <p:nvPr/>
        </p:nvSpPr>
        <p:spPr>
          <a:xfrm>
            <a:off x="1517434" y="1637221"/>
            <a:ext cx="38535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D4C93"/>
                </a:solidFill>
              </a:rPr>
              <a:t>Recap</a:t>
            </a:r>
            <a:r>
              <a:rPr lang="en-GB" sz="2400" dirty="0">
                <a:solidFill>
                  <a:srgbClr val="0D4C93"/>
                </a:solidFill>
              </a:rPr>
              <a:t>:</a:t>
            </a:r>
          </a:p>
          <a:p>
            <a:endParaRPr lang="en-GB" sz="2400" dirty="0">
              <a:solidFill>
                <a:srgbClr val="0D4C93"/>
              </a:solidFill>
            </a:endParaRPr>
          </a:p>
          <a:p>
            <a:r>
              <a:rPr lang="en-GB" sz="2000" b="1" dirty="0">
                <a:solidFill>
                  <a:srgbClr val="0D4C93"/>
                </a:solidFill>
              </a:rPr>
              <a:t>Did you use the questions to help you develop an </a:t>
            </a:r>
            <a:r>
              <a:rPr lang="en-GB" sz="2000" b="1" i="1" dirty="0">
                <a:solidFill>
                  <a:srgbClr val="0D4C93"/>
                </a:solidFill>
              </a:rPr>
              <a:t>Optimistic Explanatory Style</a:t>
            </a:r>
            <a:r>
              <a:rPr lang="en-GB" sz="2000" b="1" dirty="0">
                <a:solidFill>
                  <a:srgbClr val="0D4C93"/>
                </a:solidFill>
              </a:rPr>
              <a:t> this week?</a:t>
            </a:r>
          </a:p>
          <a:p>
            <a:endParaRPr lang="en-GB" sz="2000" b="1" dirty="0">
              <a:solidFill>
                <a:srgbClr val="0D4C93"/>
              </a:solidFill>
            </a:endParaRPr>
          </a:p>
          <a:p>
            <a:r>
              <a:rPr lang="en-GB" sz="2000" b="1" dirty="0">
                <a:solidFill>
                  <a:srgbClr val="0D4C93"/>
                </a:solidFill>
              </a:rPr>
              <a:t>Do you remember the benefits of optimism?</a:t>
            </a:r>
          </a:p>
          <a:p>
            <a:endParaRPr lang="en-GB" sz="2000" b="1" dirty="0">
              <a:solidFill>
                <a:srgbClr val="0D4C93"/>
              </a:solidFill>
            </a:endParaRPr>
          </a:p>
          <a:p>
            <a:r>
              <a:rPr lang="en-GB" sz="2000" b="1" dirty="0">
                <a:solidFill>
                  <a:srgbClr val="0D4C93"/>
                </a:solidFill>
              </a:rPr>
              <a:t>Now it’s time for </a:t>
            </a:r>
            <a:br>
              <a:rPr lang="en-GB" sz="2000" b="1" dirty="0">
                <a:solidFill>
                  <a:srgbClr val="0D4C93"/>
                </a:solidFill>
              </a:rPr>
            </a:br>
            <a:r>
              <a:rPr lang="en-GB" sz="2000" b="1" dirty="0">
                <a:solidFill>
                  <a:srgbClr val="CE3084"/>
                </a:solidFill>
              </a:rPr>
              <a:t>Skill 3: Get Good at Stress</a:t>
            </a:r>
            <a:r>
              <a:rPr lang="en-GB" sz="2000" b="1" dirty="0">
                <a:solidFill>
                  <a:srgbClr val="0D4C93"/>
                </a:solidFill>
              </a:rPr>
              <a:t>.</a:t>
            </a:r>
          </a:p>
          <a:p>
            <a:r>
              <a:rPr lang="en-GB" sz="24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4D7C62-2B7A-4021-BB12-1BD7ADACE0EE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46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98CBEF4-6469-4F44-99E9-F4B76F0E6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866" y="1753843"/>
            <a:ext cx="2892484" cy="40914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948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257547"/>
            <a:ext cx="7092950" cy="1133474"/>
          </a:xfrm>
          <a:custGeom>
            <a:avLst/>
            <a:gdLst>
              <a:gd name="connsiteX0" fmla="*/ 0 w 7092950"/>
              <a:gd name="connsiteY0" fmla="*/ 0 h 1133474"/>
              <a:gd name="connsiteX1" fmla="*/ 378291 w 7092950"/>
              <a:gd name="connsiteY1" fmla="*/ 0 h 1133474"/>
              <a:gd name="connsiteX2" fmla="*/ 898440 w 7092950"/>
              <a:gd name="connsiteY2" fmla="*/ 0 h 1133474"/>
              <a:gd name="connsiteX3" fmla="*/ 1489519 w 7092950"/>
              <a:gd name="connsiteY3" fmla="*/ 0 h 1133474"/>
              <a:gd name="connsiteX4" fmla="*/ 2222458 w 7092950"/>
              <a:gd name="connsiteY4" fmla="*/ 0 h 1133474"/>
              <a:gd name="connsiteX5" fmla="*/ 2742607 w 7092950"/>
              <a:gd name="connsiteY5" fmla="*/ 0 h 1133474"/>
              <a:gd name="connsiteX6" fmla="*/ 3333686 w 7092950"/>
              <a:gd name="connsiteY6" fmla="*/ 0 h 1133474"/>
              <a:gd name="connsiteX7" fmla="*/ 3924766 w 7092950"/>
              <a:gd name="connsiteY7" fmla="*/ 0 h 1133474"/>
              <a:gd name="connsiteX8" fmla="*/ 4444915 w 7092950"/>
              <a:gd name="connsiteY8" fmla="*/ 0 h 1133474"/>
              <a:gd name="connsiteX9" fmla="*/ 5106924 w 7092950"/>
              <a:gd name="connsiteY9" fmla="*/ 0 h 1133474"/>
              <a:gd name="connsiteX10" fmla="*/ 5839862 w 7092950"/>
              <a:gd name="connsiteY10" fmla="*/ 0 h 1133474"/>
              <a:gd name="connsiteX11" fmla="*/ 6501871 w 7092950"/>
              <a:gd name="connsiteY11" fmla="*/ 0 h 1133474"/>
              <a:gd name="connsiteX12" fmla="*/ 7092950 w 7092950"/>
              <a:gd name="connsiteY12" fmla="*/ 0 h 1133474"/>
              <a:gd name="connsiteX13" fmla="*/ 7092950 w 7092950"/>
              <a:gd name="connsiteY13" fmla="*/ 566737 h 1133474"/>
              <a:gd name="connsiteX14" fmla="*/ 7092950 w 7092950"/>
              <a:gd name="connsiteY14" fmla="*/ 1133474 h 1133474"/>
              <a:gd name="connsiteX15" fmla="*/ 6572800 w 7092950"/>
              <a:gd name="connsiteY15" fmla="*/ 1133474 h 1133474"/>
              <a:gd name="connsiteX16" fmla="*/ 6123580 w 7092950"/>
              <a:gd name="connsiteY16" fmla="*/ 1133474 h 1133474"/>
              <a:gd name="connsiteX17" fmla="*/ 5745290 w 7092950"/>
              <a:gd name="connsiteY17" fmla="*/ 1133474 h 1133474"/>
              <a:gd name="connsiteX18" fmla="*/ 5154210 w 7092950"/>
              <a:gd name="connsiteY18" fmla="*/ 1133474 h 1133474"/>
              <a:gd name="connsiteX19" fmla="*/ 4492202 w 7092950"/>
              <a:gd name="connsiteY19" fmla="*/ 1133474 h 1133474"/>
              <a:gd name="connsiteX20" fmla="*/ 3901123 w 7092950"/>
              <a:gd name="connsiteY20" fmla="*/ 1133474 h 1133474"/>
              <a:gd name="connsiteX21" fmla="*/ 3522832 w 7092950"/>
              <a:gd name="connsiteY21" fmla="*/ 1133474 h 1133474"/>
              <a:gd name="connsiteX22" fmla="*/ 2860823 w 7092950"/>
              <a:gd name="connsiteY22" fmla="*/ 1133474 h 1133474"/>
              <a:gd name="connsiteX23" fmla="*/ 2411603 w 7092950"/>
              <a:gd name="connsiteY23" fmla="*/ 1133474 h 1133474"/>
              <a:gd name="connsiteX24" fmla="*/ 2033312 w 7092950"/>
              <a:gd name="connsiteY24" fmla="*/ 1133474 h 1133474"/>
              <a:gd name="connsiteX25" fmla="*/ 1655022 w 7092950"/>
              <a:gd name="connsiteY25" fmla="*/ 1133474 h 1133474"/>
              <a:gd name="connsiteX26" fmla="*/ 1276731 w 7092950"/>
              <a:gd name="connsiteY26" fmla="*/ 1133474 h 1133474"/>
              <a:gd name="connsiteX27" fmla="*/ 543793 w 7092950"/>
              <a:gd name="connsiteY27" fmla="*/ 1133474 h 1133474"/>
              <a:gd name="connsiteX28" fmla="*/ 0 w 7092950"/>
              <a:gd name="connsiteY28" fmla="*/ 1133474 h 1133474"/>
              <a:gd name="connsiteX29" fmla="*/ 0 w 7092950"/>
              <a:gd name="connsiteY29" fmla="*/ 600741 h 1133474"/>
              <a:gd name="connsiteX30" fmla="*/ 0 w 709295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92950" h="1133474" fill="none" extrusionOk="0">
                <a:moveTo>
                  <a:pt x="0" y="0"/>
                </a:moveTo>
                <a:cubicBezTo>
                  <a:pt x="151779" y="-42396"/>
                  <a:pt x="270695" y="1549"/>
                  <a:pt x="378291" y="0"/>
                </a:cubicBezTo>
                <a:cubicBezTo>
                  <a:pt x="485887" y="-1549"/>
                  <a:pt x="688296" y="39103"/>
                  <a:pt x="898440" y="0"/>
                </a:cubicBezTo>
                <a:cubicBezTo>
                  <a:pt x="1108584" y="-39103"/>
                  <a:pt x="1259481" y="5806"/>
                  <a:pt x="1489519" y="0"/>
                </a:cubicBezTo>
                <a:cubicBezTo>
                  <a:pt x="1719557" y="-5806"/>
                  <a:pt x="2048118" y="67614"/>
                  <a:pt x="2222458" y="0"/>
                </a:cubicBezTo>
                <a:cubicBezTo>
                  <a:pt x="2396798" y="-67614"/>
                  <a:pt x="2526556" y="15086"/>
                  <a:pt x="2742607" y="0"/>
                </a:cubicBezTo>
                <a:cubicBezTo>
                  <a:pt x="2958658" y="-15086"/>
                  <a:pt x="3161863" y="12444"/>
                  <a:pt x="3333686" y="0"/>
                </a:cubicBezTo>
                <a:cubicBezTo>
                  <a:pt x="3505509" y="-12444"/>
                  <a:pt x="3768244" y="30042"/>
                  <a:pt x="3924766" y="0"/>
                </a:cubicBezTo>
                <a:cubicBezTo>
                  <a:pt x="4081288" y="-30042"/>
                  <a:pt x="4223823" y="6068"/>
                  <a:pt x="4444915" y="0"/>
                </a:cubicBezTo>
                <a:cubicBezTo>
                  <a:pt x="4666007" y="-6068"/>
                  <a:pt x="4795645" y="49016"/>
                  <a:pt x="5106924" y="0"/>
                </a:cubicBezTo>
                <a:cubicBezTo>
                  <a:pt x="5418203" y="-49016"/>
                  <a:pt x="5640448" y="25570"/>
                  <a:pt x="5839862" y="0"/>
                </a:cubicBezTo>
                <a:cubicBezTo>
                  <a:pt x="6039276" y="-25570"/>
                  <a:pt x="6178083" y="77088"/>
                  <a:pt x="6501871" y="0"/>
                </a:cubicBezTo>
                <a:cubicBezTo>
                  <a:pt x="6825659" y="-77088"/>
                  <a:pt x="6841120" y="12060"/>
                  <a:pt x="7092950" y="0"/>
                </a:cubicBezTo>
                <a:cubicBezTo>
                  <a:pt x="7133408" y="123126"/>
                  <a:pt x="7051329" y="432449"/>
                  <a:pt x="7092950" y="566737"/>
                </a:cubicBezTo>
                <a:cubicBezTo>
                  <a:pt x="7134571" y="701025"/>
                  <a:pt x="7091623" y="855136"/>
                  <a:pt x="7092950" y="1133474"/>
                </a:cubicBezTo>
                <a:cubicBezTo>
                  <a:pt x="6977749" y="1173712"/>
                  <a:pt x="6761249" y="1107063"/>
                  <a:pt x="6572800" y="1133474"/>
                </a:cubicBezTo>
                <a:cubicBezTo>
                  <a:pt x="6384351" y="1159885"/>
                  <a:pt x="6321791" y="1112991"/>
                  <a:pt x="6123580" y="1133474"/>
                </a:cubicBezTo>
                <a:cubicBezTo>
                  <a:pt x="5925369" y="1153957"/>
                  <a:pt x="5846940" y="1118199"/>
                  <a:pt x="5745290" y="1133474"/>
                </a:cubicBezTo>
                <a:cubicBezTo>
                  <a:pt x="5643640" y="1148749"/>
                  <a:pt x="5284128" y="1091495"/>
                  <a:pt x="5154210" y="1133474"/>
                </a:cubicBezTo>
                <a:cubicBezTo>
                  <a:pt x="5024292" y="1175453"/>
                  <a:pt x="4687621" y="1064717"/>
                  <a:pt x="4492202" y="1133474"/>
                </a:cubicBezTo>
                <a:cubicBezTo>
                  <a:pt x="4296783" y="1202231"/>
                  <a:pt x="4068967" y="1104373"/>
                  <a:pt x="3901123" y="1133474"/>
                </a:cubicBezTo>
                <a:cubicBezTo>
                  <a:pt x="3733279" y="1162575"/>
                  <a:pt x="3683259" y="1097211"/>
                  <a:pt x="3522832" y="1133474"/>
                </a:cubicBezTo>
                <a:cubicBezTo>
                  <a:pt x="3362405" y="1169737"/>
                  <a:pt x="3137647" y="1130444"/>
                  <a:pt x="2860823" y="1133474"/>
                </a:cubicBezTo>
                <a:cubicBezTo>
                  <a:pt x="2583999" y="1136504"/>
                  <a:pt x="2612685" y="1086574"/>
                  <a:pt x="2411603" y="1133474"/>
                </a:cubicBezTo>
                <a:cubicBezTo>
                  <a:pt x="2210521" y="1180374"/>
                  <a:pt x="2151134" y="1093455"/>
                  <a:pt x="2033312" y="1133474"/>
                </a:cubicBezTo>
                <a:cubicBezTo>
                  <a:pt x="1915490" y="1173493"/>
                  <a:pt x="1797045" y="1101606"/>
                  <a:pt x="1655022" y="1133474"/>
                </a:cubicBezTo>
                <a:cubicBezTo>
                  <a:pt x="1512999" y="1165342"/>
                  <a:pt x="1440568" y="1128223"/>
                  <a:pt x="1276731" y="1133474"/>
                </a:cubicBezTo>
                <a:cubicBezTo>
                  <a:pt x="1112894" y="1138725"/>
                  <a:pt x="785910" y="1047510"/>
                  <a:pt x="543793" y="1133474"/>
                </a:cubicBezTo>
                <a:cubicBezTo>
                  <a:pt x="301676" y="1219438"/>
                  <a:pt x="224283" y="1102017"/>
                  <a:pt x="0" y="1133474"/>
                </a:cubicBezTo>
                <a:cubicBezTo>
                  <a:pt x="-46078" y="1005954"/>
                  <a:pt x="28578" y="720453"/>
                  <a:pt x="0" y="600741"/>
                </a:cubicBezTo>
                <a:cubicBezTo>
                  <a:pt x="-28578" y="481029"/>
                  <a:pt x="35308" y="284083"/>
                  <a:pt x="0" y="0"/>
                </a:cubicBezTo>
                <a:close/>
              </a:path>
              <a:path w="7092950" h="1133474" stroke="0" extrusionOk="0">
                <a:moveTo>
                  <a:pt x="0" y="0"/>
                </a:moveTo>
                <a:cubicBezTo>
                  <a:pt x="179527" y="-7323"/>
                  <a:pt x="244649" y="32110"/>
                  <a:pt x="378291" y="0"/>
                </a:cubicBezTo>
                <a:cubicBezTo>
                  <a:pt x="511933" y="-32110"/>
                  <a:pt x="823698" y="12345"/>
                  <a:pt x="969370" y="0"/>
                </a:cubicBezTo>
                <a:cubicBezTo>
                  <a:pt x="1115042" y="-12345"/>
                  <a:pt x="1384750" y="43159"/>
                  <a:pt x="1702308" y="0"/>
                </a:cubicBezTo>
                <a:cubicBezTo>
                  <a:pt x="2019866" y="-43159"/>
                  <a:pt x="2073458" y="9447"/>
                  <a:pt x="2222458" y="0"/>
                </a:cubicBezTo>
                <a:cubicBezTo>
                  <a:pt x="2371458" y="-9447"/>
                  <a:pt x="2523170" y="13328"/>
                  <a:pt x="2742607" y="0"/>
                </a:cubicBezTo>
                <a:cubicBezTo>
                  <a:pt x="2962044" y="-13328"/>
                  <a:pt x="3121298" y="55451"/>
                  <a:pt x="3404616" y="0"/>
                </a:cubicBezTo>
                <a:cubicBezTo>
                  <a:pt x="3687934" y="-55451"/>
                  <a:pt x="3651169" y="11921"/>
                  <a:pt x="3782907" y="0"/>
                </a:cubicBezTo>
                <a:cubicBezTo>
                  <a:pt x="3914645" y="-11921"/>
                  <a:pt x="4082233" y="704"/>
                  <a:pt x="4373986" y="0"/>
                </a:cubicBezTo>
                <a:cubicBezTo>
                  <a:pt x="4665739" y="-704"/>
                  <a:pt x="4829676" y="21518"/>
                  <a:pt x="5106924" y="0"/>
                </a:cubicBezTo>
                <a:cubicBezTo>
                  <a:pt x="5384172" y="-21518"/>
                  <a:pt x="5368966" y="13831"/>
                  <a:pt x="5627074" y="0"/>
                </a:cubicBezTo>
                <a:cubicBezTo>
                  <a:pt x="5885182" y="-13831"/>
                  <a:pt x="5978645" y="17224"/>
                  <a:pt x="6147223" y="0"/>
                </a:cubicBezTo>
                <a:cubicBezTo>
                  <a:pt x="6315801" y="-17224"/>
                  <a:pt x="6703304" y="78162"/>
                  <a:pt x="7092950" y="0"/>
                </a:cubicBezTo>
                <a:cubicBezTo>
                  <a:pt x="7108250" y="264143"/>
                  <a:pt x="7086336" y="325771"/>
                  <a:pt x="7092950" y="544068"/>
                </a:cubicBezTo>
                <a:cubicBezTo>
                  <a:pt x="7099564" y="762365"/>
                  <a:pt x="7051582" y="894375"/>
                  <a:pt x="7092950" y="1133474"/>
                </a:cubicBezTo>
                <a:cubicBezTo>
                  <a:pt x="6936452" y="1137135"/>
                  <a:pt x="6837427" y="1130731"/>
                  <a:pt x="6714659" y="1133474"/>
                </a:cubicBezTo>
                <a:cubicBezTo>
                  <a:pt x="6591891" y="1136217"/>
                  <a:pt x="6424133" y="1075097"/>
                  <a:pt x="6194510" y="1133474"/>
                </a:cubicBezTo>
                <a:cubicBezTo>
                  <a:pt x="5964887" y="1191851"/>
                  <a:pt x="5919178" y="1130965"/>
                  <a:pt x="5816219" y="1133474"/>
                </a:cubicBezTo>
                <a:cubicBezTo>
                  <a:pt x="5713260" y="1135983"/>
                  <a:pt x="5427662" y="1108923"/>
                  <a:pt x="5083281" y="1133474"/>
                </a:cubicBezTo>
                <a:cubicBezTo>
                  <a:pt x="4738900" y="1158025"/>
                  <a:pt x="4851469" y="1125310"/>
                  <a:pt x="4704990" y="1133474"/>
                </a:cubicBezTo>
                <a:cubicBezTo>
                  <a:pt x="4558511" y="1141638"/>
                  <a:pt x="4434776" y="1123769"/>
                  <a:pt x="4184841" y="1133474"/>
                </a:cubicBezTo>
                <a:cubicBezTo>
                  <a:pt x="3934906" y="1143179"/>
                  <a:pt x="3780321" y="1063793"/>
                  <a:pt x="3522832" y="1133474"/>
                </a:cubicBezTo>
                <a:cubicBezTo>
                  <a:pt x="3265343" y="1203155"/>
                  <a:pt x="3156993" y="1066371"/>
                  <a:pt x="2860823" y="1133474"/>
                </a:cubicBezTo>
                <a:cubicBezTo>
                  <a:pt x="2564653" y="1200577"/>
                  <a:pt x="2599894" y="1130048"/>
                  <a:pt x="2482533" y="1133474"/>
                </a:cubicBezTo>
                <a:cubicBezTo>
                  <a:pt x="2365172" y="1136900"/>
                  <a:pt x="2089372" y="1102113"/>
                  <a:pt x="1749594" y="1133474"/>
                </a:cubicBezTo>
                <a:cubicBezTo>
                  <a:pt x="1409816" y="1164835"/>
                  <a:pt x="1277579" y="1078041"/>
                  <a:pt x="1016656" y="1133474"/>
                </a:cubicBezTo>
                <a:cubicBezTo>
                  <a:pt x="755733" y="1188907"/>
                  <a:pt x="722573" y="1107097"/>
                  <a:pt x="638365" y="1133474"/>
                </a:cubicBezTo>
                <a:cubicBezTo>
                  <a:pt x="554157" y="1159851"/>
                  <a:pt x="262458" y="1129036"/>
                  <a:pt x="0" y="1133474"/>
                </a:cubicBezTo>
                <a:cubicBezTo>
                  <a:pt x="-54583" y="952124"/>
                  <a:pt x="14673" y="752401"/>
                  <a:pt x="0" y="566737"/>
                </a:cubicBezTo>
                <a:cubicBezTo>
                  <a:pt x="-14673" y="381073"/>
                  <a:pt x="61489" y="187960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IE" sz="4000" b="1" dirty="0">
                <a:solidFill>
                  <a:srgbClr val="CE3084"/>
                </a:solidFill>
              </a:rPr>
              <a:t>SKILL 3:</a:t>
            </a:r>
            <a:br>
              <a:rPr lang="en-IE" sz="4000" b="1" dirty="0">
                <a:solidFill>
                  <a:srgbClr val="CE3084"/>
                </a:solidFill>
              </a:rPr>
            </a:br>
            <a:r>
              <a:rPr lang="en-IE" sz="2800" b="1" dirty="0">
                <a:solidFill>
                  <a:srgbClr val="CE3084"/>
                </a:solidFill>
              </a:rPr>
              <a:t>GET GOOD AT STRESS</a:t>
            </a:r>
            <a:br>
              <a:rPr lang="en-IE" sz="5400" dirty="0">
                <a:solidFill>
                  <a:srgbClr val="92D050"/>
                </a:solidFill>
              </a:rPr>
            </a:br>
            <a:endParaRPr lang="en-IE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014A4A-CD97-4787-A0ED-96FFA77526E4}"/>
              </a:ext>
            </a:extLst>
          </p:cNvPr>
          <p:cNvSpPr txBox="1"/>
          <p:nvPr/>
        </p:nvSpPr>
        <p:spPr>
          <a:xfrm>
            <a:off x="1422400" y="1340251"/>
            <a:ext cx="676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400" b="1" dirty="0">
                <a:solidFill>
                  <a:srgbClr val="0D4C93"/>
                </a:solidFill>
              </a:rPr>
              <a:t>Closing Activities: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FE6772-AC47-4C00-8DEF-99AABE90CC72}"/>
              </a:ext>
            </a:extLst>
          </p:cNvPr>
          <p:cNvSpPr txBox="1"/>
          <p:nvPr/>
        </p:nvSpPr>
        <p:spPr>
          <a:xfrm>
            <a:off x="1557713" y="1762259"/>
            <a:ext cx="211810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E20000"/>
                </a:solidFill>
              </a:rPr>
              <a:t>1. </a:t>
            </a:r>
            <a:r>
              <a:rPr lang="en-GB" dirty="0"/>
              <a:t>Read the </a:t>
            </a:r>
            <a:r>
              <a:rPr lang="en-GB" b="1" dirty="0">
                <a:solidFill>
                  <a:srgbClr val="0D4C93"/>
                </a:solidFill>
              </a:rPr>
              <a:t>Key Message </a:t>
            </a:r>
            <a:r>
              <a:rPr lang="en-GB" dirty="0"/>
              <a:t>of this lesson again –</a:t>
            </a:r>
            <a:br>
              <a:rPr lang="en-GB" dirty="0"/>
            </a:br>
            <a:r>
              <a:rPr lang="en-GB" b="1" dirty="0">
                <a:solidFill>
                  <a:srgbClr val="E20000"/>
                </a:solidFill>
              </a:rPr>
              <a:t> Pupil Book page 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A08092-53FF-4BD2-8C5B-6E31079C08A5}"/>
              </a:ext>
            </a:extLst>
          </p:cNvPr>
          <p:cNvSpPr txBox="1"/>
          <p:nvPr/>
        </p:nvSpPr>
        <p:spPr>
          <a:xfrm>
            <a:off x="4069080" y="1806397"/>
            <a:ext cx="2118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E20000"/>
                </a:solidFill>
              </a:rPr>
              <a:t>2. </a:t>
            </a:r>
            <a:r>
              <a:rPr lang="en-GB" dirty="0"/>
              <a:t>Complete </a:t>
            </a:r>
            <a:br>
              <a:rPr lang="en-GB" dirty="0"/>
            </a:br>
            <a:r>
              <a:rPr lang="en-GB" b="1" dirty="0">
                <a:solidFill>
                  <a:srgbClr val="0D4C93"/>
                </a:solidFill>
              </a:rPr>
              <a:t>Activity 2 </a:t>
            </a:r>
            <a:r>
              <a:rPr lang="en-GB" dirty="0"/>
              <a:t>–</a:t>
            </a:r>
            <a:br>
              <a:rPr lang="en-GB" b="1" dirty="0">
                <a:solidFill>
                  <a:srgbClr val="0D4C93"/>
                </a:solidFill>
              </a:rPr>
            </a:br>
            <a:r>
              <a:rPr lang="en-GB" b="1" dirty="0">
                <a:solidFill>
                  <a:srgbClr val="E20000"/>
                </a:solidFill>
              </a:rPr>
              <a:t>Pupil Book page 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1FAC0B-2523-4D02-B4D9-BC42D631B3F7}"/>
              </a:ext>
            </a:extLst>
          </p:cNvPr>
          <p:cNvSpPr txBox="1"/>
          <p:nvPr/>
        </p:nvSpPr>
        <p:spPr>
          <a:xfrm>
            <a:off x="6542628" y="1762260"/>
            <a:ext cx="211810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E20000"/>
                </a:solidFill>
              </a:rPr>
              <a:t>3. </a:t>
            </a:r>
            <a:r>
              <a:rPr lang="en-GB" dirty="0"/>
              <a:t>Complete your </a:t>
            </a:r>
            <a:r>
              <a:rPr lang="en-GB" b="1" dirty="0">
                <a:solidFill>
                  <a:srgbClr val="0D4C93"/>
                </a:solidFill>
              </a:rPr>
              <a:t>Learning Self-Assessment </a:t>
            </a:r>
            <a:r>
              <a:rPr lang="en-GB" dirty="0"/>
              <a:t>–</a:t>
            </a:r>
            <a:br>
              <a:rPr lang="en-GB" b="1" dirty="0"/>
            </a:br>
            <a:r>
              <a:rPr lang="en-GB" b="1" dirty="0">
                <a:solidFill>
                  <a:srgbClr val="E20000"/>
                </a:solidFill>
              </a:rPr>
              <a:t>Pupil Book page 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20E7D0-042C-4F99-9515-EC414530A531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64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489E4B2-7F35-4CAB-8304-D1B9ED6C6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263" y="3237877"/>
            <a:ext cx="1915176" cy="2709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FAB48907-670B-4C1B-8595-51869BBBF5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721" y="3237878"/>
            <a:ext cx="1915175" cy="2709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 descr="Diagram, text&#10;&#10;Description automatically generated">
            <a:extLst>
              <a:ext uri="{FF2B5EF4-FFF2-40B4-BE49-F238E27FC236}">
                <a16:creationId xmlns:a16="http://schemas.microsoft.com/office/drawing/2014/main" id="{53B8D760-CDC6-4060-8F7D-34F8050C7D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178" y="3237877"/>
            <a:ext cx="1915176" cy="2709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930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014A4A-CD97-4787-A0ED-96FFA77526E4}"/>
              </a:ext>
            </a:extLst>
          </p:cNvPr>
          <p:cNvSpPr txBox="1"/>
          <p:nvPr/>
        </p:nvSpPr>
        <p:spPr>
          <a:xfrm>
            <a:off x="1422400" y="1354497"/>
            <a:ext cx="5325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b="1" dirty="0">
                <a:solidFill>
                  <a:srgbClr val="0D4C93"/>
                </a:solidFill>
              </a:rPr>
              <a:t>At home this week: </a:t>
            </a:r>
            <a:r>
              <a:rPr lang="en-GB" sz="2000" b="1" dirty="0">
                <a:solidFill>
                  <a:srgbClr val="E20000"/>
                </a:solidFill>
              </a:rPr>
              <a:t>Pupil Book page 13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675C614-8FF2-4FDB-9544-A314D56D9289}"/>
              </a:ext>
            </a:extLst>
          </p:cNvPr>
          <p:cNvSpPr txBox="1">
            <a:spLocks/>
          </p:cNvSpPr>
          <p:nvPr/>
        </p:nvSpPr>
        <p:spPr>
          <a:xfrm>
            <a:off x="1422400" y="257547"/>
            <a:ext cx="7092950" cy="1133474"/>
          </a:xfrm>
          <a:custGeom>
            <a:avLst/>
            <a:gdLst>
              <a:gd name="connsiteX0" fmla="*/ 0 w 7092950"/>
              <a:gd name="connsiteY0" fmla="*/ 0 h 1133474"/>
              <a:gd name="connsiteX1" fmla="*/ 378291 w 7092950"/>
              <a:gd name="connsiteY1" fmla="*/ 0 h 1133474"/>
              <a:gd name="connsiteX2" fmla="*/ 898440 w 7092950"/>
              <a:gd name="connsiteY2" fmla="*/ 0 h 1133474"/>
              <a:gd name="connsiteX3" fmla="*/ 1489519 w 7092950"/>
              <a:gd name="connsiteY3" fmla="*/ 0 h 1133474"/>
              <a:gd name="connsiteX4" fmla="*/ 2222458 w 7092950"/>
              <a:gd name="connsiteY4" fmla="*/ 0 h 1133474"/>
              <a:gd name="connsiteX5" fmla="*/ 2742607 w 7092950"/>
              <a:gd name="connsiteY5" fmla="*/ 0 h 1133474"/>
              <a:gd name="connsiteX6" fmla="*/ 3333686 w 7092950"/>
              <a:gd name="connsiteY6" fmla="*/ 0 h 1133474"/>
              <a:gd name="connsiteX7" fmla="*/ 3924766 w 7092950"/>
              <a:gd name="connsiteY7" fmla="*/ 0 h 1133474"/>
              <a:gd name="connsiteX8" fmla="*/ 4444915 w 7092950"/>
              <a:gd name="connsiteY8" fmla="*/ 0 h 1133474"/>
              <a:gd name="connsiteX9" fmla="*/ 5106924 w 7092950"/>
              <a:gd name="connsiteY9" fmla="*/ 0 h 1133474"/>
              <a:gd name="connsiteX10" fmla="*/ 5839862 w 7092950"/>
              <a:gd name="connsiteY10" fmla="*/ 0 h 1133474"/>
              <a:gd name="connsiteX11" fmla="*/ 6501871 w 7092950"/>
              <a:gd name="connsiteY11" fmla="*/ 0 h 1133474"/>
              <a:gd name="connsiteX12" fmla="*/ 7092950 w 7092950"/>
              <a:gd name="connsiteY12" fmla="*/ 0 h 1133474"/>
              <a:gd name="connsiteX13" fmla="*/ 7092950 w 7092950"/>
              <a:gd name="connsiteY13" fmla="*/ 566737 h 1133474"/>
              <a:gd name="connsiteX14" fmla="*/ 7092950 w 7092950"/>
              <a:gd name="connsiteY14" fmla="*/ 1133474 h 1133474"/>
              <a:gd name="connsiteX15" fmla="*/ 6572800 w 7092950"/>
              <a:gd name="connsiteY15" fmla="*/ 1133474 h 1133474"/>
              <a:gd name="connsiteX16" fmla="*/ 6123580 w 7092950"/>
              <a:gd name="connsiteY16" fmla="*/ 1133474 h 1133474"/>
              <a:gd name="connsiteX17" fmla="*/ 5745290 w 7092950"/>
              <a:gd name="connsiteY17" fmla="*/ 1133474 h 1133474"/>
              <a:gd name="connsiteX18" fmla="*/ 5154210 w 7092950"/>
              <a:gd name="connsiteY18" fmla="*/ 1133474 h 1133474"/>
              <a:gd name="connsiteX19" fmla="*/ 4492202 w 7092950"/>
              <a:gd name="connsiteY19" fmla="*/ 1133474 h 1133474"/>
              <a:gd name="connsiteX20" fmla="*/ 3901123 w 7092950"/>
              <a:gd name="connsiteY20" fmla="*/ 1133474 h 1133474"/>
              <a:gd name="connsiteX21" fmla="*/ 3522832 w 7092950"/>
              <a:gd name="connsiteY21" fmla="*/ 1133474 h 1133474"/>
              <a:gd name="connsiteX22" fmla="*/ 2860823 w 7092950"/>
              <a:gd name="connsiteY22" fmla="*/ 1133474 h 1133474"/>
              <a:gd name="connsiteX23" fmla="*/ 2411603 w 7092950"/>
              <a:gd name="connsiteY23" fmla="*/ 1133474 h 1133474"/>
              <a:gd name="connsiteX24" fmla="*/ 2033312 w 7092950"/>
              <a:gd name="connsiteY24" fmla="*/ 1133474 h 1133474"/>
              <a:gd name="connsiteX25" fmla="*/ 1655022 w 7092950"/>
              <a:gd name="connsiteY25" fmla="*/ 1133474 h 1133474"/>
              <a:gd name="connsiteX26" fmla="*/ 1276731 w 7092950"/>
              <a:gd name="connsiteY26" fmla="*/ 1133474 h 1133474"/>
              <a:gd name="connsiteX27" fmla="*/ 543793 w 7092950"/>
              <a:gd name="connsiteY27" fmla="*/ 1133474 h 1133474"/>
              <a:gd name="connsiteX28" fmla="*/ 0 w 7092950"/>
              <a:gd name="connsiteY28" fmla="*/ 1133474 h 1133474"/>
              <a:gd name="connsiteX29" fmla="*/ 0 w 7092950"/>
              <a:gd name="connsiteY29" fmla="*/ 600741 h 1133474"/>
              <a:gd name="connsiteX30" fmla="*/ 0 w 709295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92950" h="1133474" fill="none" extrusionOk="0">
                <a:moveTo>
                  <a:pt x="0" y="0"/>
                </a:moveTo>
                <a:cubicBezTo>
                  <a:pt x="151779" y="-42396"/>
                  <a:pt x="270695" y="1549"/>
                  <a:pt x="378291" y="0"/>
                </a:cubicBezTo>
                <a:cubicBezTo>
                  <a:pt x="485887" y="-1549"/>
                  <a:pt x="688296" y="39103"/>
                  <a:pt x="898440" y="0"/>
                </a:cubicBezTo>
                <a:cubicBezTo>
                  <a:pt x="1108584" y="-39103"/>
                  <a:pt x="1259481" y="5806"/>
                  <a:pt x="1489519" y="0"/>
                </a:cubicBezTo>
                <a:cubicBezTo>
                  <a:pt x="1719557" y="-5806"/>
                  <a:pt x="2048118" y="67614"/>
                  <a:pt x="2222458" y="0"/>
                </a:cubicBezTo>
                <a:cubicBezTo>
                  <a:pt x="2396798" y="-67614"/>
                  <a:pt x="2526556" y="15086"/>
                  <a:pt x="2742607" y="0"/>
                </a:cubicBezTo>
                <a:cubicBezTo>
                  <a:pt x="2958658" y="-15086"/>
                  <a:pt x="3161863" y="12444"/>
                  <a:pt x="3333686" y="0"/>
                </a:cubicBezTo>
                <a:cubicBezTo>
                  <a:pt x="3505509" y="-12444"/>
                  <a:pt x="3768244" y="30042"/>
                  <a:pt x="3924766" y="0"/>
                </a:cubicBezTo>
                <a:cubicBezTo>
                  <a:pt x="4081288" y="-30042"/>
                  <a:pt x="4223823" y="6068"/>
                  <a:pt x="4444915" y="0"/>
                </a:cubicBezTo>
                <a:cubicBezTo>
                  <a:pt x="4666007" y="-6068"/>
                  <a:pt x="4795645" y="49016"/>
                  <a:pt x="5106924" y="0"/>
                </a:cubicBezTo>
                <a:cubicBezTo>
                  <a:pt x="5418203" y="-49016"/>
                  <a:pt x="5640448" y="25570"/>
                  <a:pt x="5839862" y="0"/>
                </a:cubicBezTo>
                <a:cubicBezTo>
                  <a:pt x="6039276" y="-25570"/>
                  <a:pt x="6178083" y="77088"/>
                  <a:pt x="6501871" y="0"/>
                </a:cubicBezTo>
                <a:cubicBezTo>
                  <a:pt x="6825659" y="-77088"/>
                  <a:pt x="6841120" y="12060"/>
                  <a:pt x="7092950" y="0"/>
                </a:cubicBezTo>
                <a:cubicBezTo>
                  <a:pt x="7133408" y="123126"/>
                  <a:pt x="7051329" y="432449"/>
                  <a:pt x="7092950" y="566737"/>
                </a:cubicBezTo>
                <a:cubicBezTo>
                  <a:pt x="7134571" y="701025"/>
                  <a:pt x="7091623" y="855136"/>
                  <a:pt x="7092950" y="1133474"/>
                </a:cubicBezTo>
                <a:cubicBezTo>
                  <a:pt x="6977749" y="1173712"/>
                  <a:pt x="6761249" y="1107063"/>
                  <a:pt x="6572800" y="1133474"/>
                </a:cubicBezTo>
                <a:cubicBezTo>
                  <a:pt x="6384351" y="1159885"/>
                  <a:pt x="6321791" y="1112991"/>
                  <a:pt x="6123580" y="1133474"/>
                </a:cubicBezTo>
                <a:cubicBezTo>
                  <a:pt x="5925369" y="1153957"/>
                  <a:pt x="5846940" y="1118199"/>
                  <a:pt x="5745290" y="1133474"/>
                </a:cubicBezTo>
                <a:cubicBezTo>
                  <a:pt x="5643640" y="1148749"/>
                  <a:pt x="5284128" y="1091495"/>
                  <a:pt x="5154210" y="1133474"/>
                </a:cubicBezTo>
                <a:cubicBezTo>
                  <a:pt x="5024292" y="1175453"/>
                  <a:pt x="4687621" y="1064717"/>
                  <a:pt x="4492202" y="1133474"/>
                </a:cubicBezTo>
                <a:cubicBezTo>
                  <a:pt x="4296783" y="1202231"/>
                  <a:pt x="4068967" y="1104373"/>
                  <a:pt x="3901123" y="1133474"/>
                </a:cubicBezTo>
                <a:cubicBezTo>
                  <a:pt x="3733279" y="1162575"/>
                  <a:pt x="3683259" y="1097211"/>
                  <a:pt x="3522832" y="1133474"/>
                </a:cubicBezTo>
                <a:cubicBezTo>
                  <a:pt x="3362405" y="1169737"/>
                  <a:pt x="3137647" y="1130444"/>
                  <a:pt x="2860823" y="1133474"/>
                </a:cubicBezTo>
                <a:cubicBezTo>
                  <a:pt x="2583999" y="1136504"/>
                  <a:pt x="2612685" y="1086574"/>
                  <a:pt x="2411603" y="1133474"/>
                </a:cubicBezTo>
                <a:cubicBezTo>
                  <a:pt x="2210521" y="1180374"/>
                  <a:pt x="2151134" y="1093455"/>
                  <a:pt x="2033312" y="1133474"/>
                </a:cubicBezTo>
                <a:cubicBezTo>
                  <a:pt x="1915490" y="1173493"/>
                  <a:pt x="1797045" y="1101606"/>
                  <a:pt x="1655022" y="1133474"/>
                </a:cubicBezTo>
                <a:cubicBezTo>
                  <a:pt x="1512999" y="1165342"/>
                  <a:pt x="1440568" y="1128223"/>
                  <a:pt x="1276731" y="1133474"/>
                </a:cubicBezTo>
                <a:cubicBezTo>
                  <a:pt x="1112894" y="1138725"/>
                  <a:pt x="785910" y="1047510"/>
                  <a:pt x="543793" y="1133474"/>
                </a:cubicBezTo>
                <a:cubicBezTo>
                  <a:pt x="301676" y="1219438"/>
                  <a:pt x="224283" y="1102017"/>
                  <a:pt x="0" y="1133474"/>
                </a:cubicBezTo>
                <a:cubicBezTo>
                  <a:pt x="-46078" y="1005954"/>
                  <a:pt x="28578" y="720453"/>
                  <a:pt x="0" y="600741"/>
                </a:cubicBezTo>
                <a:cubicBezTo>
                  <a:pt x="-28578" y="481029"/>
                  <a:pt x="35308" y="284083"/>
                  <a:pt x="0" y="0"/>
                </a:cubicBezTo>
                <a:close/>
              </a:path>
              <a:path w="7092950" h="1133474" stroke="0" extrusionOk="0">
                <a:moveTo>
                  <a:pt x="0" y="0"/>
                </a:moveTo>
                <a:cubicBezTo>
                  <a:pt x="179527" y="-7323"/>
                  <a:pt x="244649" y="32110"/>
                  <a:pt x="378291" y="0"/>
                </a:cubicBezTo>
                <a:cubicBezTo>
                  <a:pt x="511933" y="-32110"/>
                  <a:pt x="823698" y="12345"/>
                  <a:pt x="969370" y="0"/>
                </a:cubicBezTo>
                <a:cubicBezTo>
                  <a:pt x="1115042" y="-12345"/>
                  <a:pt x="1384750" y="43159"/>
                  <a:pt x="1702308" y="0"/>
                </a:cubicBezTo>
                <a:cubicBezTo>
                  <a:pt x="2019866" y="-43159"/>
                  <a:pt x="2073458" y="9447"/>
                  <a:pt x="2222458" y="0"/>
                </a:cubicBezTo>
                <a:cubicBezTo>
                  <a:pt x="2371458" y="-9447"/>
                  <a:pt x="2523170" y="13328"/>
                  <a:pt x="2742607" y="0"/>
                </a:cubicBezTo>
                <a:cubicBezTo>
                  <a:pt x="2962044" y="-13328"/>
                  <a:pt x="3121298" y="55451"/>
                  <a:pt x="3404616" y="0"/>
                </a:cubicBezTo>
                <a:cubicBezTo>
                  <a:pt x="3687934" y="-55451"/>
                  <a:pt x="3651169" y="11921"/>
                  <a:pt x="3782907" y="0"/>
                </a:cubicBezTo>
                <a:cubicBezTo>
                  <a:pt x="3914645" y="-11921"/>
                  <a:pt x="4082233" y="704"/>
                  <a:pt x="4373986" y="0"/>
                </a:cubicBezTo>
                <a:cubicBezTo>
                  <a:pt x="4665739" y="-704"/>
                  <a:pt x="4829676" y="21518"/>
                  <a:pt x="5106924" y="0"/>
                </a:cubicBezTo>
                <a:cubicBezTo>
                  <a:pt x="5384172" y="-21518"/>
                  <a:pt x="5368966" y="13831"/>
                  <a:pt x="5627074" y="0"/>
                </a:cubicBezTo>
                <a:cubicBezTo>
                  <a:pt x="5885182" y="-13831"/>
                  <a:pt x="5978645" y="17224"/>
                  <a:pt x="6147223" y="0"/>
                </a:cubicBezTo>
                <a:cubicBezTo>
                  <a:pt x="6315801" y="-17224"/>
                  <a:pt x="6703304" y="78162"/>
                  <a:pt x="7092950" y="0"/>
                </a:cubicBezTo>
                <a:cubicBezTo>
                  <a:pt x="7108250" y="264143"/>
                  <a:pt x="7086336" y="325771"/>
                  <a:pt x="7092950" y="544068"/>
                </a:cubicBezTo>
                <a:cubicBezTo>
                  <a:pt x="7099564" y="762365"/>
                  <a:pt x="7051582" y="894375"/>
                  <a:pt x="7092950" y="1133474"/>
                </a:cubicBezTo>
                <a:cubicBezTo>
                  <a:pt x="6936452" y="1137135"/>
                  <a:pt x="6837427" y="1130731"/>
                  <a:pt x="6714659" y="1133474"/>
                </a:cubicBezTo>
                <a:cubicBezTo>
                  <a:pt x="6591891" y="1136217"/>
                  <a:pt x="6424133" y="1075097"/>
                  <a:pt x="6194510" y="1133474"/>
                </a:cubicBezTo>
                <a:cubicBezTo>
                  <a:pt x="5964887" y="1191851"/>
                  <a:pt x="5919178" y="1130965"/>
                  <a:pt x="5816219" y="1133474"/>
                </a:cubicBezTo>
                <a:cubicBezTo>
                  <a:pt x="5713260" y="1135983"/>
                  <a:pt x="5427662" y="1108923"/>
                  <a:pt x="5083281" y="1133474"/>
                </a:cubicBezTo>
                <a:cubicBezTo>
                  <a:pt x="4738900" y="1158025"/>
                  <a:pt x="4851469" y="1125310"/>
                  <a:pt x="4704990" y="1133474"/>
                </a:cubicBezTo>
                <a:cubicBezTo>
                  <a:pt x="4558511" y="1141638"/>
                  <a:pt x="4434776" y="1123769"/>
                  <a:pt x="4184841" y="1133474"/>
                </a:cubicBezTo>
                <a:cubicBezTo>
                  <a:pt x="3934906" y="1143179"/>
                  <a:pt x="3780321" y="1063793"/>
                  <a:pt x="3522832" y="1133474"/>
                </a:cubicBezTo>
                <a:cubicBezTo>
                  <a:pt x="3265343" y="1203155"/>
                  <a:pt x="3156993" y="1066371"/>
                  <a:pt x="2860823" y="1133474"/>
                </a:cubicBezTo>
                <a:cubicBezTo>
                  <a:pt x="2564653" y="1200577"/>
                  <a:pt x="2599894" y="1130048"/>
                  <a:pt x="2482533" y="1133474"/>
                </a:cubicBezTo>
                <a:cubicBezTo>
                  <a:pt x="2365172" y="1136900"/>
                  <a:pt x="2089372" y="1102113"/>
                  <a:pt x="1749594" y="1133474"/>
                </a:cubicBezTo>
                <a:cubicBezTo>
                  <a:pt x="1409816" y="1164835"/>
                  <a:pt x="1277579" y="1078041"/>
                  <a:pt x="1016656" y="1133474"/>
                </a:cubicBezTo>
                <a:cubicBezTo>
                  <a:pt x="755733" y="1188907"/>
                  <a:pt x="722573" y="1107097"/>
                  <a:pt x="638365" y="1133474"/>
                </a:cubicBezTo>
                <a:cubicBezTo>
                  <a:pt x="554157" y="1159851"/>
                  <a:pt x="262458" y="1129036"/>
                  <a:pt x="0" y="1133474"/>
                </a:cubicBezTo>
                <a:cubicBezTo>
                  <a:pt x="-54583" y="952124"/>
                  <a:pt x="14673" y="752401"/>
                  <a:pt x="0" y="566737"/>
                </a:cubicBezTo>
                <a:cubicBezTo>
                  <a:pt x="-14673" y="381073"/>
                  <a:pt x="61489" y="187960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000" b="1" dirty="0">
                <a:solidFill>
                  <a:srgbClr val="CE3084"/>
                </a:solidFill>
              </a:rPr>
              <a:t>SKILL 3:</a:t>
            </a:r>
            <a:br>
              <a:rPr lang="en-IE" sz="4000" dirty="0">
                <a:solidFill>
                  <a:srgbClr val="CE3084"/>
                </a:solidFill>
              </a:rPr>
            </a:br>
            <a:r>
              <a:rPr lang="en-IE" sz="2800" b="1" dirty="0">
                <a:solidFill>
                  <a:srgbClr val="CE3084"/>
                </a:solidFill>
              </a:rPr>
              <a:t>GET GOOD AT STRESS</a:t>
            </a:r>
            <a:endParaRPr lang="en-IE" sz="2800" b="1" dirty="0">
              <a:solidFill>
                <a:srgbClr val="CE3084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CA531D-DEF8-4210-AE7D-5A77BF2C8816}"/>
              </a:ext>
            </a:extLst>
          </p:cNvPr>
          <p:cNvSpPr txBox="1"/>
          <p:nvPr/>
        </p:nvSpPr>
        <p:spPr>
          <a:xfrm>
            <a:off x="5482687" y="3110475"/>
            <a:ext cx="3126153" cy="1767087"/>
          </a:xfrm>
          <a:prstGeom prst="rect">
            <a:avLst/>
          </a:prstGeom>
          <a:solidFill>
            <a:srgbClr val="CE308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One of the benefits of embracing stress is that you find the strength to pursue goals that are difficult but meaningful.</a:t>
            </a:r>
          </a:p>
          <a:p>
            <a:pPr algn="ctr">
              <a:lnSpc>
                <a:spcPct val="150000"/>
              </a:lnSpc>
            </a:pPr>
            <a:r>
              <a:rPr lang="en-US" sz="1400" i="1" dirty="0">
                <a:solidFill>
                  <a:schemeClr val="bg1"/>
                </a:solidFill>
              </a:rPr>
              <a:t>- Kelly McGonigal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2CF48B-EB86-4C2E-B0F0-778CBBA8B966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65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08BC2E2B-9069-456B-AFC4-5C150634A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87" y="1844762"/>
            <a:ext cx="2888243" cy="40854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899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246789"/>
            <a:ext cx="7092950" cy="1133474"/>
          </a:xfrm>
          <a:custGeom>
            <a:avLst/>
            <a:gdLst>
              <a:gd name="connsiteX0" fmla="*/ 0 w 7092950"/>
              <a:gd name="connsiteY0" fmla="*/ 0 h 1133474"/>
              <a:gd name="connsiteX1" fmla="*/ 378291 w 7092950"/>
              <a:gd name="connsiteY1" fmla="*/ 0 h 1133474"/>
              <a:gd name="connsiteX2" fmla="*/ 898440 w 7092950"/>
              <a:gd name="connsiteY2" fmla="*/ 0 h 1133474"/>
              <a:gd name="connsiteX3" fmla="*/ 1489519 w 7092950"/>
              <a:gd name="connsiteY3" fmla="*/ 0 h 1133474"/>
              <a:gd name="connsiteX4" fmla="*/ 2222458 w 7092950"/>
              <a:gd name="connsiteY4" fmla="*/ 0 h 1133474"/>
              <a:gd name="connsiteX5" fmla="*/ 2742607 w 7092950"/>
              <a:gd name="connsiteY5" fmla="*/ 0 h 1133474"/>
              <a:gd name="connsiteX6" fmla="*/ 3333686 w 7092950"/>
              <a:gd name="connsiteY6" fmla="*/ 0 h 1133474"/>
              <a:gd name="connsiteX7" fmla="*/ 3924766 w 7092950"/>
              <a:gd name="connsiteY7" fmla="*/ 0 h 1133474"/>
              <a:gd name="connsiteX8" fmla="*/ 4444915 w 7092950"/>
              <a:gd name="connsiteY8" fmla="*/ 0 h 1133474"/>
              <a:gd name="connsiteX9" fmla="*/ 5106924 w 7092950"/>
              <a:gd name="connsiteY9" fmla="*/ 0 h 1133474"/>
              <a:gd name="connsiteX10" fmla="*/ 5839862 w 7092950"/>
              <a:gd name="connsiteY10" fmla="*/ 0 h 1133474"/>
              <a:gd name="connsiteX11" fmla="*/ 6501871 w 7092950"/>
              <a:gd name="connsiteY11" fmla="*/ 0 h 1133474"/>
              <a:gd name="connsiteX12" fmla="*/ 7092950 w 7092950"/>
              <a:gd name="connsiteY12" fmla="*/ 0 h 1133474"/>
              <a:gd name="connsiteX13" fmla="*/ 7092950 w 7092950"/>
              <a:gd name="connsiteY13" fmla="*/ 566737 h 1133474"/>
              <a:gd name="connsiteX14" fmla="*/ 7092950 w 7092950"/>
              <a:gd name="connsiteY14" fmla="*/ 1133474 h 1133474"/>
              <a:gd name="connsiteX15" fmla="*/ 6572800 w 7092950"/>
              <a:gd name="connsiteY15" fmla="*/ 1133474 h 1133474"/>
              <a:gd name="connsiteX16" fmla="*/ 6123580 w 7092950"/>
              <a:gd name="connsiteY16" fmla="*/ 1133474 h 1133474"/>
              <a:gd name="connsiteX17" fmla="*/ 5745290 w 7092950"/>
              <a:gd name="connsiteY17" fmla="*/ 1133474 h 1133474"/>
              <a:gd name="connsiteX18" fmla="*/ 5154210 w 7092950"/>
              <a:gd name="connsiteY18" fmla="*/ 1133474 h 1133474"/>
              <a:gd name="connsiteX19" fmla="*/ 4492202 w 7092950"/>
              <a:gd name="connsiteY19" fmla="*/ 1133474 h 1133474"/>
              <a:gd name="connsiteX20" fmla="*/ 3901123 w 7092950"/>
              <a:gd name="connsiteY20" fmla="*/ 1133474 h 1133474"/>
              <a:gd name="connsiteX21" fmla="*/ 3522832 w 7092950"/>
              <a:gd name="connsiteY21" fmla="*/ 1133474 h 1133474"/>
              <a:gd name="connsiteX22" fmla="*/ 2860823 w 7092950"/>
              <a:gd name="connsiteY22" fmla="*/ 1133474 h 1133474"/>
              <a:gd name="connsiteX23" fmla="*/ 2411603 w 7092950"/>
              <a:gd name="connsiteY23" fmla="*/ 1133474 h 1133474"/>
              <a:gd name="connsiteX24" fmla="*/ 2033312 w 7092950"/>
              <a:gd name="connsiteY24" fmla="*/ 1133474 h 1133474"/>
              <a:gd name="connsiteX25" fmla="*/ 1655022 w 7092950"/>
              <a:gd name="connsiteY25" fmla="*/ 1133474 h 1133474"/>
              <a:gd name="connsiteX26" fmla="*/ 1276731 w 7092950"/>
              <a:gd name="connsiteY26" fmla="*/ 1133474 h 1133474"/>
              <a:gd name="connsiteX27" fmla="*/ 543793 w 7092950"/>
              <a:gd name="connsiteY27" fmla="*/ 1133474 h 1133474"/>
              <a:gd name="connsiteX28" fmla="*/ 0 w 7092950"/>
              <a:gd name="connsiteY28" fmla="*/ 1133474 h 1133474"/>
              <a:gd name="connsiteX29" fmla="*/ 0 w 7092950"/>
              <a:gd name="connsiteY29" fmla="*/ 600741 h 1133474"/>
              <a:gd name="connsiteX30" fmla="*/ 0 w 709295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92950" h="1133474" fill="none" extrusionOk="0">
                <a:moveTo>
                  <a:pt x="0" y="0"/>
                </a:moveTo>
                <a:cubicBezTo>
                  <a:pt x="151779" y="-42396"/>
                  <a:pt x="270695" y="1549"/>
                  <a:pt x="378291" y="0"/>
                </a:cubicBezTo>
                <a:cubicBezTo>
                  <a:pt x="485887" y="-1549"/>
                  <a:pt x="688296" y="39103"/>
                  <a:pt x="898440" y="0"/>
                </a:cubicBezTo>
                <a:cubicBezTo>
                  <a:pt x="1108584" y="-39103"/>
                  <a:pt x="1259481" y="5806"/>
                  <a:pt x="1489519" y="0"/>
                </a:cubicBezTo>
                <a:cubicBezTo>
                  <a:pt x="1719557" y="-5806"/>
                  <a:pt x="2048118" y="67614"/>
                  <a:pt x="2222458" y="0"/>
                </a:cubicBezTo>
                <a:cubicBezTo>
                  <a:pt x="2396798" y="-67614"/>
                  <a:pt x="2526556" y="15086"/>
                  <a:pt x="2742607" y="0"/>
                </a:cubicBezTo>
                <a:cubicBezTo>
                  <a:pt x="2958658" y="-15086"/>
                  <a:pt x="3161863" y="12444"/>
                  <a:pt x="3333686" y="0"/>
                </a:cubicBezTo>
                <a:cubicBezTo>
                  <a:pt x="3505509" y="-12444"/>
                  <a:pt x="3768244" y="30042"/>
                  <a:pt x="3924766" y="0"/>
                </a:cubicBezTo>
                <a:cubicBezTo>
                  <a:pt x="4081288" y="-30042"/>
                  <a:pt x="4223823" y="6068"/>
                  <a:pt x="4444915" y="0"/>
                </a:cubicBezTo>
                <a:cubicBezTo>
                  <a:pt x="4666007" y="-6068"/>
                  <a:pt x="4795645" y="49016"/>
                  <a:pt x="5106924" y="0"/>
                </a:cubicBezTo>
                <a:cubicBezTo>
                  <a:pt x="5418203" y="-49016"/>
                  <a:pt x="5640448" y="25570"/>
                  <a:pt x="5839862" y="0"/>
                </a:cubicBezTo>
                <a:cubicBezTo>
                  <a:pt x="6039276" y="-25570"/>
                  <a:pt x="6178083" y="77088"/>
                  <a:pt x="6501871" y="0"/>
                </a:cubicBezTo>
                <a:cubicBezTo>
                  <a:pt x="6825659" y="-77088"/>
                  <a:pt x="6841120" y="12060"/>
                  <a:pt x="7092950" y="0"/>
                </a:cubicBezTo>
                <a:cubicBezTo>
                  <a:pt x="7133408" y="123126"/>
                  <a:pt x="7051329" y="432449"/>
                  <a:pt x="7092950" y="566737"/>
                </a:cubicBezTo>
                <a:cubicBezTo>
                  <a:pt x="7134571" y="701025"/>
                  <a:pt x="7091623" y="855136"/>
                  <a:pt x="7092950" y="1133474"/>
                </a:cubicBezTo>
                <a:cubicBezTo>
                  <a:pt x="6977749" y="1173712"/>
                  <a:pt x="6761249" y="1107063"/>
                  <a:pt x="6572800" y="1133474"/>
                </a:cubicBezTo>
                <a:cubicBezTo>
                  <a:pt x="6384351" y="1159885"/>
                  <a:pt x="6321791" y="1112991"/>
                  <a:pt x="6123580" y="1133474"/>
                </a:cubicBezTo>
                <a:cubicBezTo>
                  <a:pt x="5925369" y="1153957"/>
                  <a:pt x="5846940" y="1118199"/>
                  <a:pt x="5745290" y="1133474"/>
                </a:cubicBezTo>
                <a:cubicBezTo>
                  <a:pt x="5643640" y="1148749"/>
                  <a:pt x="5284128" y="1091495"/>
                  <a:pt x="5154210" y="1133474"/>
                </a:cubicBezTo>
                <a:cubicBezTo>
                  <a:pt x="5024292" y="1175453"/>
                  <a:pt x="4687621" y="1064717"/>
                  <a:pt x="4492202" y="1133474"/>
                </a:cubicBezTo>
                <a:cubicBezTo>
                  <a:pt x="4296783" y="1202231"/>
                  <a:pt x="4068967" y="1104373"/>
                  <a:pt x="3901123" y="1133474"/>
                </a:cubicBezTo>
                <a:cubicBezTo>
                  <a:pt x="3733279" y="1162575"/>
                  <a:pt x="3683259" y="1097211"/>
                  <a:pt x="3522832" y="1133474"/>
                </a:cubicBezTo>
                <a:cubicBezTo>
                  <a:pt x="3362405" y="1169737"/>
                  <a:pt x="3137647" y="1130444"/>
                  <a:pt x="2860823" y="1133474"/>
                </a:cubicBezTo>
                <a:cubicBezTo>
                  <a:pt x="2583999" y="1136504"/>
                  <a:pt x="2612685" y="1086574"/>
                  <a:pt x="2411603" y="1133474"/>
                </a:cubicBezTo>
                <a:cubicBezTo>
                  <a:pt x="2210521" y="1180374"/>
                  <a:pt x="2151134" y="1093455"/>
                  <a:pt x="2033312" y="1133474"/>
                </a:cubicBezTo>
                <a:cubicBezTo>
                  <a:pt x="1915490" y="1173493"/>
                  <a:pt x="1797045" y="1101606"/>
                  <a:pt x="1655022" y="1133474"/>
                </a:cubicBezTo>
                <a:cubicBezTo>
                  <a:pt x="1512999" y="1165342"/>
                  <a:pt x="1440568" y="1128223"/>
                  <a:pt x="1276731" y="1133474"/>
                </a:cubicBezTo>
                <a:cubicBezTo>
                  <a:pt x="1112894" y="1138725"/>
                  <a:pt x="785910" y="1047510"/>
                  <a:pt x="543793" y="1133474"/>
                </a:cubicBezTo>
                <a:cubicBezTo>
                  <a:pt x="301676" y="1219438"/>
                  <a:pt x="224283" y="1102017"/>
                  <a:pt x="0" y="1133474"/>
                </a:cubicBezTo>
                <a:cubicBezTo>
                  <a:pt x="-46078" y="1005954"/>
                  <a:pt x="28578" y="720453"/>
                  <a:pt x="0" y="600741"/>
                </a:cubicBezTo>
                <a:cubicBezTo>
                  <a:pt x="-28578" y="481029"/>
                  <a:pt x="35308" y="284083"/>
                  <a:pt x="0" y="0"/>
                </a:cubicBezTo>
                <a:close/>
              </a:path>
              <a:path w="7092950" h="1133474" stroke="0" extrusionOk="0">
                <a:moveTo>
                  <a:pt x="0" y="0"/>
                </a:moveTo>
                <a:cubicBezTo>
                  <a:pt x="179527" y="-7323"/>
                  <a:pt x="244649" y="32110"/>
                  <a:pt x="378291" y="0"/>
                </a:cubicBezTo>
                <a:cubicBezTo>
                  <a:pt x="511933" y="-32110"/>
                  <a:pt x="823698" y="12345"/>
                  <a:pt x="969370" y="0"/>
                </a:cubicBezTo>
                <a:cubicBezTo>
                  <a:pt x="1115042" y="-12345"/>
                  <a:pt x="1384750" y="43159"/>
                  <a:pt x="1702308" y="0"/>
                </a:cubicBezTo>
                <a:cubicBezTo>
                  <a:pt x="2019866" y="-43159"/>
                  <a:pt x="2073458" y="9447"/>
                  <a:pt x="2222458" y="0"/>
                </a:cubicBezTo>
                <a:cubicBezTo>
                  <a:pt x="2371458" y="-9447"/>
                  <a:pt x="2523170" y="13328"/>
                  <a:pt x="2742607" y="0"/>
                </a:cubicBezTo>
                <a:cubicBezTo>
                  <a:pt x="2962044" y="-13328"/>
                  <a:pt x="3121298" y="55451"/>
                  <a:pt x="3404616" y="0"/>
                </a:cubicBezTo>
                <a:cubicBezTo>
                  <a:pt x="3687934" y="-55451"/>
                  <a:pt x="3651169" y="11921"/>
                  <a:pt x="3782907" y="0"/>
                </a:cubicBezTo>
                <a:cubicBezTo>
                  <a:pt x="3914645" y="-11921"/>
                  <a:pt x="4082233" y="704"/>
                  <a:pt x="4373986" y="0"/>
                </a:cubicBezTo>
                <a:cubicBezTo>
                  <a:pt x="4665739" y="-704"/>
                  <a:pt x="4829676" y="21518"/>
                  <a:pt x="5106924" y="0"/>
                </a:cubicBezTo>
                <a:cubicBezTo>
                  <a:pt x="5384172" y="-21518"/>
                  <a:pt x="5368966" y="13831"/>
                  <a:pt x="5627074" y="0"/>
                </a:cubicBezTo>
                <a:cubicBezTo>
                  <a:pt x="5885182" y="-13831"/>
                  <a:pt x="5978645" y="17224"/>
                  <a:pt x="6147223" y="0"/>
                </a:cubicBezTo>
                <a:cubicBezTo>
                  <a:pt x="6315801" y="-17224"/>
                  <a:pt x="6703304" y="78162"/>
                  <a:pt x="7092950" y="0"/>
                </a:cubicBezTo>
                <a:cubicBezTo>
                  <a:pt x="7108250" y="264143"/>
                  <a:pt x="7086336" y="325771"/>
                  <a:pt x="7092950" y="544068"/>
                </a:cubicBezTo>
                <a:cubicBezTo>
                  <a:pt x="7099564" y="762365"/>
                  <a:pt x="7051582" y="894375"/>
                  <a:pt x="7092950" y="1133474"/>
                </a:cubicBezTo>
                <a:cubicBezTo>
                  <a:pt x="6936452" y="1137135"/>
                  <a:pt x="6837427" y="1130731"/>
                  <a:pt x="6714659" y="1133474"/>
                </a:cubicBezTo>
                <a:cubicBezTo>
                  <a:pt x="6591891" y="1136217"/>
                  <a:pt x="6424133" y="1075097"/>
                  <a:pt x="6194510" y="1133474"/>
                </a:cubicBezTo>
                <a:cubicBezTo>
                  <a:pt x="5964887" y="1191851"/>
                  <a:pt x="5919178" y="1130965"/>
                  <a:pt x="5816219" y="1133474"/>
                </a:cubicBezTo>
                <a:cubicBezTo>
                  <a:pt x="5713260" y="1135983"/>
                  <a:pt x="5427662" y="1108923"/>
                  <a:pt x="5083281" y="1133474"/>
                </a:cubicBezTo>
                <a:cubicBezTo>
                  <a:pt x="4738900" y="1158025"/>
                  <a:pt x="4851469" y="1125310"/>
                  <a:pt x="4704990" y="1133474"/>
                </a:cubicBezTo>
                <a:cubicBezTo>
                  <a:pt x="4558511" y="1141638"/>
                  <a:pt x="4434776" y="1123769"/>
                  <a:pt x="4184841" y="1133474"/>
                </a:cubicBezTo>
                <a:cubicBezTo>
                  <a:pt x="3934906" y="1143179"/>
                  <a:pt x="3780321" y="1063793"/>
                  <a:pt x="3522832" y="1133474"/>
                </a:cubicBezTo>
                <a:cubicBezTo>
                  <a:pt x="3265343" y="1203155"/>
                  <a:pt x="3156993" y="1066371"/>
                  <a:pt x="2860823" y="1133474"/>
                </a:cubicBezTo>
                <a:cubicBezTo>
                  <a:pt x="2564653" y="1200577"/>
                  <a:pt x="2599894" y="1130048"/>
                  <a:pt x="2482533" y="1133474"/>
                </a:cubicBezTo>
                <a:cubicBezTo>
                  <a:pt x="2365172" y="1136900"/>
                  <a:pt x="2089372" y="1102113"/>
                  <a:pt x="1749594" y="1133474"/>
                </a:cubicBezTo>
                <a:cubicBezTo>
                  <a:pt x="1409816" y="1164835"/>
                  <a:pt x="1277579" y="1078041"/>
                  <a:pt x="1016656" y="1133474"/>
                </a:cubicBezTo>
                <a:cubicBezTo>
                  <a:pt x="755733" y="1188907"/>
                  <a:pt x="722573" y="1107097"/>
                  <a:pt x="638365" y="1133474"/>
                </a:cubicBezTo>
                <a:cubicBezTo>
                  <a:pt x="554157" y="1159851"/>
                  <a:pt x="262458" y="1129036"/>
                  <a:pt x="0" y="1133474"/>
                </a:cubicBezTo>
                <a:cubicBezTo>
                  <a:pt x="-54583" y="952124"/>
                  <a:pt x="14673" y="752401"/>
                  <a:pt x="0" y="566737"/>
                </a:cubicBezTo>
                <a:cubicBezTo>
                  <a:pt x="-14673" y="381073"/>
                  <a:pt x="61489" y="187960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IE" sz="4000" b="1" dirty="0">
                <a:solidFill>
                  <a:srgbClr val="CE3084"/>
                </a:solidFill>
                <a:latin typeface="+mn-lt"/>
              </a:rPr>
              <a:t>SKILL 3:</a:t>
            </a:r>
            <a:br>
              <a:rPr lang="en-IE" dirty="0">
                <a:solidFill>
                  <a:srgbClr val="CE3084"/>
                </a:solidFill>
              </a:rPr>
            </a:br>
            <a:r>
              <a:rPr lang="en-IE" sz="2800" b="1" dirty="0">
                <a:solidFill>
                  <a:srgbClr val="CE3084"/>
                </a:solidFill>
                <a:latin typeface="+mn-lt"/>
              </a:rPr>
              <a:t>GET GOOD AT STRESS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014A4A-CD97-4787-A0ED-96FFA77526E4}"/>
              </a:ext>
            </a:extLst>
          </p:cNvPr>
          <p:cNvSpPr txBox="1"/>
          <p:nvPr/>
        </p:nvSpPr>
        <p:spPr>
          <a:xfrm>
            <a:off x="1422400" y="1380263"/>
            <a:ext cx="700792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None/>
            </a:pPr>
            <a:r>
              <a:rPr lang="en-GB" sz="2400" b="1" dirty="0">
                <a:solidFill>
                  <a:srgbClr val="0D4C93"/>
                </a:solidFill>
              </a:rPr>
              <a:t>Learning Outcomes</a:t>
            </a:r>
          </a:p>
          <a:p>
            <a:pPr>
              <a:spcBef>
                <a:spcPts val="1200"/>
              </a:spcBef>
              <a:buNone/>
            </a:pPr>
            <a:r>
              <a:rPr lang="en-US" sz="2000" i="1" dirty="0"/>
              <a:t>That you will:</a:t>
            </a:r>
          </a:p>
          <a:p>
            <a:pPr marL="457200" indent="-457200">
              <a:spcBef>
                <a:spcPts val="1200"/>
              </a:spcBef>
              <a:buFontTx/>
              <a:buAutoNum type="arabicPeriod"/>
            </a:pPr>
            <a:r>
              <a:rPr lang="en-US" sz="1800" i="1" dirty="0">
                <a:effectLst/>
                <a:ea typeface="+mn-ea"/>
              </a:rPr>
              <a:t>Understand why the way in which we view stress is vital           </a:t>
            </a:r>
            <a:endParaRPr lang="en-IE" sz="1800" dirty="0">
              <a:effectLst/>
              <a:ea typeface="+mn-ea"/>
            </a:endParaRPr>
          </a:p>
          <a:p>
            <a:pPr marL="457200" indent="-457200">
              <a:spcBef>
                <a:spcPts val="1200"/>
              </a:spcBef>
              <a:buFontTx/>
              <a:buAutoNum type="arabicPeriod"/>
            </a:pPr>
            <a:r>
              <a:rPr lang="en-US" sz="1800" i="1" dirty="0">
                <a:effectLst/>
                <a:ea typeface="+mn-ea"/>
              </a:rPr>
              <a:t>Understand ways to use self-talk </a:t>
            </a:r>
            <a:r>
              <a:rPr lang="en-US" i="1" dirty="0"/>
              <a:t>to</a:t>
            </a:r>
            <a:r>
              <a:rPr lang="en-US" sz="1800" i="1" dirty="0">
                <a:effectLst/>
                <a:ea typeface="+mn-ea"/>
              </a:rPr>
              <a:t> reframe </a:t>
            </a:r>
            <a:r>
              <a:rPr lang="en-US" i="1" dirty="0"/>
              <a:t>the stress response as helpful rather than harmful</a:t>
            </a:r>
            <a:endParaRPr lang="en-IE" sz="1800" dirty="0">
              <a:effectLst/>
              <a:ea typeface="+mn-ea"/>
            </a:endParaRPr>
          </a:p>
          <a:p>
            <a:pPr marL="457200" indent="-457200">
              <a:spcBef>
                <a:spcPts val="1200"/>
              </a:spcBef>
              <a:buFontTx/>
              <a:buAutoNum type="arabicPeriod"/>
            </a:pPr>
            <a:r>
              <a:rPr lang="en-GB" i="1" dirty="0">
                <a:cs typeface="Times New Roman" panose="02020603050405020304" pitchFamily="18" charset="0"/>
              </a:rPr>
              <a:t>Know and u</a:t>
            </a:r>
            <a:r>
              <a:rPr lang="en-GB" sz="1800" i="1" dirty="0">
                <a:effectLst/>
                <a:ea typeface="+mn-ea"/>
                <a:cs typeface="Times New Roman" panose="02020603050405020304" pitchFamily="18" charset="0"/>
              </a:rPr>
              <a:t>nderstand the neurotransmitters released during the stress response and how our thoughts affect this process</a:t>
            </a:r>
            <a:endParaRPr lang="en-IE" sz="1800" i="1" dirty="0">
              <a:effectLst/>
              <a:ea typeface="+mn-ea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1200"/>
              </a:spcBef>
              <a:buAutoNum type="arabicPeriod" startAt="4"/>
            </a:pPr>
            <a:r>
              <a:rPr lang="en-GB" i="1" dirty="0">
                <a:cs typeface="Times New Roman" panose="02020603050405020304" pitchFamily="18" charset="0"/>
              </a:rPr>
              <a:t>Become aware of personal coping strategies that help you to deal with stress</a:t>
            </a:r>
            <a:endParaRPr lang="en-US" sz="2000" i="1" dirty="0"/>
          </a:p>
          <a:p>
            <a:pPr lvl="0">
              <a:spcBef>
                <a:spcPts val="1200"/>
              </a:spcBef>
            </a:pP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52D8C3-C81D-47AC-ADD7-B2C23693BD16}"/>
              </a:ext>
            </a:extLst>
          </p:cNvPr>
          <p:cNvSpPr txBox="1"/>
          <p:nvPr/>
        </p:nvSpPr>
        <p:spPr>
          <a:xfrm>
            <a:off x="3775933" y="4777412"/>
            <a:ext cx="2701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D4C93"/>
                </a:solidFill>
              </a:rPr>
              <a:t>Well-being Indicators:</a:t>
            </a:r>
            <a:endParaRPr lang="en-US" sz="2000" b="1" dirty="0">
              <a:solidFill>
                <a:srgbClr val="0D4C93"/>
              </a:solidFill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DE27B9-3E2E-4FBF-98EF-43E3F148A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740" y="5267957"/>
            <a:ext cx="754026" cy="752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15E0CF5F-CC11-4EDB-A2AF-5DBC70E49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983" y="5264954"/>
            <a:ext cx="754026" cy="7285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D9590E0F-D573-412D-BDB3-272C0BBE34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875" y="5279738"/>
            <a:ext cx="754025" cy="752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45067F-F055-461D-ADA8-981C1E9FDD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118" y="5264954"/>
            <a:ext cx="754026" cy="752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537964-EA88-47E8-8D1E-155378938EF3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47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5EF56A66-5B13-4593-8D3C-4C0A07B8B2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337" y="5253266"/>
            <a:ext cx="754026" cy="765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687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2EFA8B7A-16F8-4053-9BF4-396410322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6445">
            <a:off x="3992142" y="2327629"/>
            <a:ext cx="5151858" cy="26546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246789"/>
            <a:ext cx="7092950" cy="1133474"/>
          </a:xfrm>
          <a:custGeom>
            <a:avLst/>
            <a:gdLst>
              <a:gd name="connsiteX0" fmla="*/ 0 w 7092950"/>
              <a:gd name="connsiteY0" fmla="*/ 0 h 1133474"/>
              <a:gd name="connsiteX1" fmla="*/ 378291 w 7092950"/>
              <a:gd name="connsiteY1" fmla="*/ 0 h 1133474"/>
              <a:gd name="connsiteX2" fmla="*/ 898440 w 7092950"/>
              <a:gd name="connsiteY2" fmla="*/ 0 h 1133474"/>
              <a:gd name="connsiteX3" fmla="*/ 1489519 w 7092950"/>
              <a:gd name="connsiteY3" fmla="*/ 0 h 1133474"/>
              <a:gd name="connsiteX4" fmla="*/ 2222458 w 7092950"/>
              <a:gd name="connsiteY4" fmla="*/ 0 h 1133474"/>
              <a:gd name="connsiteX5" fmla="*/ 2742607 w 7092950"/>
              <a:gd name="connsiteY5" fmla="*/ 0 h 1133474"/>
              <a:gd name="connsiteX6" fmla="*/ 3333686 w 7092950"/>
              <a:gd name="connsiteY6" fmla="*/ 0 h 1133474"/>
              <a:gd name="connsiteX7" fmla="*/ 3924766 w 7092950"/>
              <a:gd name="connsiteY7" fmla="*/ 0 h 1133474"/>
              <a:gd name="connsiteX8" fmla="*/ 4444915 w 7092950"/>
              <a:gd name="connsiteY8" fmla="*/ 0 h 1133474"/>
              <a:gd name="connsiteX9" fmla="*/ 5106924 w 7092950"/>
              <a:gd name="connsiteY9" fmla="*/ 0 h 1133474"/>
              <a:gd name="connsiteX10" fmla="*/ 5839862 w 7092950"/>
              <a:gd name="connsiteY10" fmla="*/ 0 h 1133474"/>
              <a:gd name="connsiteX11" fmla="*/ 6501871 w 7092950"/>
              <a:gd name="connsiteY11" fmla="*/ 0 h 1133474"/>
              <a:gd name="connsiteX12" fmla="*/ 7092950 w 7092950"/>
              <a:gd name="connsiteY12" fmla="*/ 0 h 1133474"/>
              <a:gd name="connsiteX13" fmla="*/ 7092950 w 7092950"/>
              <a:gd name="connsiteY13" fmla="*/ 566737 h 1133474"/>
              <a:gd name="connsiteX14" fmla="*/ 7092950 w 7092950"/>
              <a:gd name="connsiteY14" fmla="*/ 1133474 h 1133474"/>
              <a:gd name="connsiteX15" fmla="*/ 6572800 w 7092950"/>
              <a:gd name="connsiteY15" fmla="*/ 1133474 h 1133474"/>
              <a:gd name="connsiteX16" fmla="*/ 6123580 w 7092950"/>
              <a:gd name="connsiteY16" fmla="*/ 1133474 h 1133474"/>
              <a:gd name="connsiteX17" fmla="*/ 5745290 w 7092950"/>
              <a:gd name="connsiteY17" fmla="*/ 1133474 h 1133474"/>
              <a:gd name="connsiteX18" fmla="*/ 5154210 w 7092950"/>
              <a:gd name="connsiteY18" fmla="*/ 1133474 h 1133474"/>
              <a:gd name="connsiteX19" fmla="*/ 4492202 w 7092950"/>
              <a:gd name="connsiteY19" fmla="*/ 1133474 h 1133474"/>
              <a:gd name="connsiteX20" fmla="*/ 3901123 w 7092950"/>
              <a:gd name="connsiteY20" fmla="*/ 1133474 h 1133474"/>
              <a:gd name="connsiteX21" fmla="*/ 3522832 w 7092950"/>
              <a:gd name="connsiteY21" fmla="*/ 1133474 h 1133474"/>
              <a:gd name="connsiteX22" fmla="*/ 2860823 w 7092950"/>
              <a:gd name="connsiteY22" fmla="*/ 1133474 h 1133474"/>
              <a:gd name="connsiteX23" fmla="*/ 2411603 w 7092950"/>
              <a:gd name="connsiteY23" fmla="*/ 1133474 h 1133474"/>
              <a:gd name="connsiteX24" fmla="*/ 2033312 w 7092950"/>
              <a:gd name="connsiteY24" fmla="*/ 1133474 h 1133474"/>
              <a:gd name="connsiteX25" fmla="*/ 1655022 w 7092950"/>
              <a:gd name="connsiteY25" fmla="*/ 1133474 h 1133474"/>
              <a:gd name="connsiteX26" fmla="*/ 1276731 w 7092950"/>
              <a:gd name="connsiteY26" fmla="*/ 1133474 h 1133474"/>
              <a:gd name="connsiteX27" fmla="*/ 543793 w 7092950"/>
              <a:gd name="connsiteY27" fmla="*/ 1133474 h 1133474"/>
              <a:gd name="connsiteX28" fmla="*/ 0 w 7092950"/>
              <a:gd name="connsiteY28" fmla="*/ 1133474 h 1133474"/>
              <a:gd name="connsiteX29" fmla="*/ 0 w 7092950"/>
              <a:gd name="connsiteY29" fmla="*/ 600741 h 1133474"/>
              <a:gd name="connsiteX30" fmla="*/ 0 w 709295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92950" h="1133474" fill="none" extrusionOk="0">
                <a:moveTo>
                  <a:pt x="0" y="0"/>
                </a:moveTo>
                <a:cubicBezTo>
                  <a:pt x="151779" y="-42396"/>
                  <a:pt x="270695" y="1549"/>
                  <a:pt x="378291" y="0"/>
                </a:cubicBezTo>
                <a:cubicBezTo>
                  <a:pt x="485887" y="-1549"/>
                  <a:pt x="688296" y="39103"/>
                  <a:pt x="898440" y="0"/>
                </a:cubicBezTo>
                <a:cubicBezTo>
                  <a:pt x="1108584" y="-39103"/>
                  <a:pt x="1259481" y="5806"/>
                  <a:pt x="1489519" y="0"/>
                </a:cubicBezTo>
                <a:cubicBezTo>
                  <a:pt x="1719557" y="-5806"/>
                  <a:pt x="2048118" y="67614"/>
                  <a:pt x="2222458" y="0"/>
                </a:cubicBezTo>
                <a:cubicBezTo>
                  <a:pt x="2396798" y="-67614"/>
                  <a:pt x="2526556" y="15086"/>
                  <a:pt x="2742607" y="0"/>
                </a:cubicBezTo>
                <a:cubicBezTo>
                  <a:pt x="2958658" y="-15086"/>
                  <a:pt x="3161863" y="12444"/>
                  <a:pt x="3333686" y="0"/>
                </a:cubicBezTo>
                <a:cubicBezTo>
                  <a:pt x="3505509" y="-12444"/>
                  <a:pt x="3768244" y="30042"/>
                  <a:pt x="3924766" y="0"/>
                </a:cubicBezTo>
                <a:cubicBezTo>
                  <a:pt x="4081288" y="-30042"/>
                  <a:pt x="4223823" y="6068"/>
                  <a:pt x="4444915" y="0"/>
                </a:cubicBezTo>
                <a:cubicBezTo>
                  <a:pt x="4666007" y="-6068"/>
                  <a:pt x="4795645" y="49016"/>
                  <a:pt x="5106924" y="0"/>
                </a:cubicBezTo>
                <a:cubicBezTo>
                  <a:pt x="5418203" y="-49016"/>
                  <a:pt x="5640448" y="25570"/>
                  <a:pt x="5839862" y="0"/>
                </a:cubicBezTo>
                <a:cubicBezTo>
                  <a:pt x="6039276" y="-25570"/>
                  <a:pt x="6178083" y="77088"/>
                  <a:pt x="6501871" y="0"/>
                </a:cubicBezTo>
                <a:cubicBezTo>
                  <a:pt x="6825659" y="-77088"/>
                  <a:pt x="6841120" y="12060"/>
                  <a:pt x="7092950" y="0"/>
                </a:cubicBezTo>
                <a:cubicBezTo>
                  <a:pt x="7133408" y="123126"/>
                  <a:pt x="7051329" y="432449"/>
                  <a:pt x="7092950" y="566737"/>
                </a:cubicBezTo>
                <a:cubicBezTo>
                  <a:pt x="7134571" y="701025"/>
                  <a:pt x="7091623" y="855136"/>
                  <a:pt x="7092950" y="1133474"/>
                </a:cubicBezTo>
                <a:cubicBezTo>
                  <a:pt x="6977749" y="1173712"/>
                  <a:pt x="6761249" y="1107063"/>
                  <a:pt x="6572800" y="1133474"/>
                </a:cubicBezTo>
                <a:cubicBezTo>
                  <a:pt x="6384351" y="1159885"/>
                  <a:pt x="6321791" y="1112991"/>
                  <a:pt x="6123580" y="1133474"/>
                </a:cubicBezTo>
                <a:cubicBezTo>
                  <a:pt x="5925369" y="1153957"/>
                  <a:pt x="5846940" y="1118199"/>
                  <a:pt x="5745290" y="1133474"/>
                </a:cubicBezTo>
                <a:cubicBezTo>
                  <a:pt x="5643640" y="1148749"/>
                  <a:pt x="5284128" y="1091495"/>
                  <a:pt x="5154210" y="1133474"/>
                </a:cubicBezTo>
                <a:cubicBezTo>
                  <a:pt x="5024292" y="1175453"/>
                  <a:pt x="4687621" y="1064717"/>
                  <a:pt x="4492202" y="1133474"/>
                </a:cubicBezTo>
                <a:cubicBezTo>
                  <a:pt x="4296783" y="1202231"/>
                  <a:pt x="4068967" y="1104373"/>
                  <a:pt x="3901123" y="1133474"/>
                </a:cubicBezTo>
                <a:cubicBezTo>
                  <a:pt x="3733279" y="1162575"/>
                  <a:pt x="3683259" y="1097211"/>
                  <a:pt x="3522832" y="1133474"/>
                </a:cubicBezTo>
                <a:cubicBezTo>
                  <a:pt x="3362405" y="1169737"/>
                  <a:pt x="3137647" y="1130444"/>
                  <a:pt x="2860823" y="1133474"/>
                </a:cubicBezTo>
                <a:cubicBezTo>
                  <a:pt x="2583999" y="1136504"/>
                  <a:pt x="2612685" y="1086574"/>
                  <a:pt x="2411603" y="1133474"/>
                </a:cubicBezTo>
                <a:cubicBezTo>
                  <a:pt x="2210521" y="1180374"/>
                  <a:pt x="2151134" y="1093455"/>
                  <a:pt x="2033312" y="1133474"/>
                </a:cubicBezTo>
                <a:cubicBezTo>
                  <a:pt x="1915490" y="1173493"/>
                  <a:pt x="1797045" y="1101606"/>
                  <a:pt x="1655022" y="1133474"/>
                </a:cubicBezTo>
                <a:cubicBezTo>
                  <a:pt x="1512999" y="1165342"/>
                  <a:pt x="1440568" y="1128223"/>
                  <a:pt x="1276731" y="1133474"/>
                </a:cubicBezTo>
                <a:cubicBezTo>
                  <a:pt x="1112894" y="1138725"/>
                  <a:pt x="785910" y="1047510"/>
                  <a:pt x="543793" y="1133474"/>
                </a:cubicBezTo>
                <a:cubicBezTo>
                  <a:pt x="301676" y="1219438"/>
                  <a:pt x="224283" y="1102017"/>
                  <a:pt x="0" y="1133474"/>
                </a:cubicBezTo>
                <a:cubicBezTo>
                  <a:pt x="-46078" y="1005954"/>
                  <a:pt x="28578" y="720453"/>
                  <a:pt x="0" y="600741"/>
                </a:cubicBezTo>
                <a:cubicBezTo>
                  <a:pt x="-28578" y="481029"/>
                  <a:pt x="35308" y="284083"/>
                  <a:pt x="0" y="0"/>
                </a:cubicBezTo>
                <a:close/>
              </a:path>
              <a:path w="7092950" h="1133474" stroke="0" extrusionOk="0">
                <a:moveTo>
                  <a:pt x="0" y="0"/>
                </a:moveTo>
                <a:cubicBezTo>
                  <a:pt x="179527" y="-7323"/>
                  <a:pt x="244649" y="32110"/>
                  <a:pt x="378291" y="0"/>
                </a:cubicBezTo>
                <a:cubicBezTo>
                  <a:pt x="511933" y="-32110"/>
                  <a:pt x="823698" y="12345"/>
                  <a:pt x="969370" y="0"/>
                </a:cubicBezTo>
                <a:cubicBezTo>
                  <a:pt x="1115042" y="-12345"/>
                  <a:pt x="1384750" y="43159"/>
                  <a:pt x="1702308" y="0"/>
                </a:cubicBezTo>
                <a:cubicBezTo>
                  <a:pt x="2019866" y="-43159"/>
                  <a:pt x="2073458" y="9447"/>
                  <a:pt x="2222458" y="0"/>
                </a:cubicBezTo>
                <a:cubicBezTo>
                  <a:pt x="2371458" y="-9447"/>
                  <a:pt x="2523170" y="13328"/>
                  <a:pt x="2742607" y="0"/>
                </a:cubicBezTo>
                <a:cubicBezTo>
                  <a:pt x="2962044" y="-13328"/>
                  <a:pt x="3121298" y="55451"/>
                  <a:pt x="3404616" y="0"/>
                </a:cubicBezTo>
                <a:cubicBezTo>
                  <a:pt x="3687934" y="-55451"/>
                  <a:pt x="3651169" y="11921"/>
                  <a:pt x="3782907" y="0"/>
                </a:cubicBezTo>
                <a:cubicBezTo>
                  <a:pt x="3914645" y="-11921"/>
                  <a:pt x="4082233" y="704"/>
                  <a:pt x="4373986" y="0"/>
                </a:cubicBezTo>
                <a:cubicBezTo>
                  <a:pt x="4665739" y="-704"/>
                  <a:pt x="4829676" y="21518"/>
                  <a:pt x="5106924" y="0"/>
                </a:cubicBezTo>
                <a:cubicBezTo>
                  <a:pt x="5384172" y="-21518"/>
                  <a:pt x="5368966" y="13831"/>
                  <a:pt x="5627074" y="0"/>
                </a:cubicBezTo>
                <a:cubicBezTo>
                  <a:pt x="5885182" y="-13831"/>
                  <a:pt x="5978645" y="17224"/>
                  <a:pt x="6147223" y="0"/>
                </a:cubicBezTo>
                <a:cubicBezTo>
                  <a:pt x="6315801" y="-17224"/>
                  <a:pt x="6703304" y="78162"/>
                  <a:pt x="7092950" y="0"/>
                </a:cubicBezTo>
                <a:cubicBezTo>
                  <a:pt x="7108250" y="264143"/>
                  <a:pt x="7086336" y="325771"/>
                  <a:pt x="7092950" y="544068"/>
                </a:cubicBezTo>
                <a:cubicBezTo>
                  <a:pt x="7099564" y="762365"/>
                  <a:pt x="7051582" y="894375"/>
                  <a:pt x="7092950" y="1133474"/>
                </a:cubicBezTo>
                <a:cubicBezTo>
                  <a:pt x="6936452" y="1137135"/>
                  <a:pt x="6837427" y="1130731"/>
                  <a:pt x="6714659" y="1133474"/>
                </a:cubicBezTo>
                <a:cubicBezTo>
                  <a:pt x="6591891" y="1136217"/>
                  <a:pt x="6424133" y="1075097"/>
                  <a:pt x="6194510" y="1133474"/>
                </a:cubicBezTo>
                <a:cubicBezTo>
                  <a:pt x="5964887" y="1191851"/>
                  <a:pt x="5919178" y="1130965"/>
                  <a:pt x="5816219" y="1133474"/>
                </a:cubicBezTo>
                <a:cubicBezTo>
                  <a:pt x="5713260" y="1135983"/>
                  <a:pt x="5427662" y="1108923"/>
                  <a:pt x="5083281" y="1133474"/>
                </a:cubicBezTo>
                <a:cubicBezTo>
                  <a:pt x="4738900" y="1158025"/>
                  <a:pt x="4851469" y="1125310"/>
                  <a:pt x="4704990" y="1133474"/>
                </a:cubicBezTo>
                <a:cubicBezTo>
                  <a:pt x="4558511" y="1141638"/>
                  <a:pt x="4434776" y="1123769"/>
                  <a:pt x="4184841" y="1133474"/>
                </a:cubicBezTo>
                <a:cubicBezTo>
                  <a:pt x="3934906" y="1143179"/>
                  <a:pt x="3780321" y="1063793"/>
                  <a:pt x="3522832" y="1133474"/>
                </a:cubicBezTo>
                <a:cubicBezTo>
                  <a:pt x="3265343" y="1203155"/>
                  <a:pt x="3156993" y="1066371"/>
                  <a:pt x="2860823" y="1133474"/>
                </a:cubicBezTo>
                <a:cubicBezTo>
                  <a:pt x="2564653" y="1200577"/>
                  <a:pt x="2599894" y="1130048"/>
                  <a:pt x="2482533" y="1133474"/>
                </a:cubicBezTo>
                <a:cubicBezTo>
                  <a:pt x="2365172" y="1136900"/>
                  <a:pt x="2089372" y="1102113"/>
                  <a:pt x="1749594" y="1133474"/>
                </a:cubicBezTo>
                <a:cubicBezTo>
                  <a:pt x="1409816" y="1164835"/>
                  <a:pt x="1277579" y="1078041"/>
                  <a:pt x="1016656" y="1133474"/>
                </a:cubicBezTo>
                <a:cubicBezTo>
                  <a:pt x="755733" y="1188907"/>
                  <a:pt x="722573" y="1107097"/>
                  <a:pt x="638365" y="1133474"/>
                </a:cubicBezTo>
                <a:cubicBezTo>
                  <a:pt x="554157" y="1159851"/>
                  <a:pt x="262458" y="1129036"/>
                  <a:pt x="0" y="1133474"/>
                </a:cubicBezTo>
                <a:cubicBezTo>
                  <a:pt x="-54583" y="952124"/>
                  <a:pt x="14673" y="752401"/>
                  <a:pt x="0" y="566737"/>
                </a:cubicBezTo>
                <a:cubicBezTo>
                  <a:pt x="-14673" y="381073"/>
                  <a:pt x="61489" y="187960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IE" sz="4000" b="1" dirty="0">
                <a:solidFill>
                  <a:srgbClr val="CE3084"/>
                </a:solidFill>
                <a:latin typeface="+mn-lt"/>
              </a:rPr>
              <a:t>SKILL 3:</a:t>
            </a:r>
            <a:br>
              <a:rPr lang="en-IE" dirty="0">
                <a:solidFill>
                  <a:srgbClr val="CE3084"/>
                </a:solidFill>
              </a:rPr>
            </a:br>
            <a:r>
              <a:rPr lang="en-IE" sz="2800" b="1" dirty="0">
                <a:solidFill>
                  <a:srgbClr val="CE3084"/>
                </a:solidFill>
                <a:latin typeface="+mn-lt"/>
              </a:rPr>
              <a:t>GET GOOD AT STRESS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014A4A-CD97-4787-A0ED-96FFA77526E4}"/>
              </a:ext>
            </a:extLst>
          </p:cNvPr>
          <p:cNvSpPr txBox="1"/>
          <p:nvPr/>
        </p:nvSpPr>
        <p:spPr>
          <a:xfrm>
            <a:off x="1422400" y="1670720"/>
            <a:ext cx="617158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None/>
            </a:pPr>
            <a:r>
              <a:rPr lang="en-GB" sz="2000" b="1" dirty="0">
                <a:solidFill>
                  <a:srgbClr val="0D4C93"/>
                </a:solidFill>
              </a:rPr>
              <a:t>Skill 3: Warm-up Activity</a:t>
            </a:r>
          </a:p>
          <a:p>
            <a:pPr>
              <a:spcBef>
                <a:spcPts val="1200"/>
              </a:spcBef>
              <a:buNone/>
            </a:pPr>
            <a:endParaRPr lang="en-GB" sz="2000" b="1" dirty="0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  <a:buNone/>
            </a:pPr>
            <a:endParaRPr lang="en-GB" sz="2000" b="1" dirty="0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  <a:buNone/>
            </a:pPr>
            <a:endParaRPr lang="en-GB" sz="2000" b="1" dirty="0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  <a:buNone/>
            </a:pPr>
            <a:endParaRPr lang="en-GB" sz="2000" b="1" dirty="0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  <a:buNone/>
            </a:pP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2AD54D-1ABE-4F1C-8F93-574D89310D53}"/>
              </a:ext>
            </a:extLst>
          </p:cNvPr>
          <p:cNvSpPr txBox="1"/>
          <p:nvPr/>
        </p:nvSpPr>
        <p:spPr>
          <a:xfrm>
            <a:off x="1422400" y="2212297"/>
            <a:ext cx="5290634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None/>
            </a:pPr>
            <a:r>
              <a:rPr lang="en-GB" sz="2000" b="1" dirty="0">
                <a:solidFill>
                  <a:srgbClr val="0D4C93"/>
                </a:solidFill>
              </a:rPr>
              <a:t>In pairs, take turns to complete these sentences:</a:t>
            </a:r>
          </a:p>
          <a:p>
            <a:pPr>
              <a:spcBef>
                <a:spcPts val="1200"/>
              </a:spcBef>
              <a:buNone/>
            </a:pPr>
            <a:endParaRPr lang="en-GB" sz="2000" b="1" dirty="0">
              <a:solidFill>
                <a:srgbClr val="0D4C93"/>
              </a:solidFill>
            </a:endParaRPr>
          </a:p>
          <a:p>
            <a:pPr>
              <a:spcBef>
                <a:spcPts val="1200"/>
              </a:spcBef>
              <a:buNone/>
            </a:pPr>
            <a:r>
              <a:rPr lang="en-GB" sz="2000" b="1" i="1" dirty="0">
                <a:solidFill>
                  <a:srgbClr val="0D4C93"/>
                </a:solidFill>
              </a:rPr>
              <a:t>I think stress is …</a:t>
            </a:r>
          </a:p>
          <a:p>
            <a:pPr>
              <a:spcBef>
                <a:spcPts val="1200"/>
              </a:spcBef>
              <a:buNone/>
            </a:pPr>
            <a:endParaRPr lang="en-GB" sz="2000" b="1" i="1" dirty="0">
              <a:solidFill>
                <a:srgbClr val="0D4C93"/>
              </a:solidFill>
            </a:endParaRPr>
          </a:p>
          <a:p>
            <a:pPr>
              <a:spcBef>
                <a:spcPts val="1200"/>
              </a:spcBef>
              <a:buNone/>
            </a:pPr>
            <a:r>
              <a:rPr lang="en-GB" sz="2000" b="1" i="1" dirty="0">
                <a:solidFill>
                  <a:srgbClr val="0D4C93"/>
                </a:solidFill>
              </a:rPr>
              <a:t>I get stressed when…</a:t>
            </a:r>
          </a:p>
          <a:p>
            <a:pPr>
              <a:spcBef>
                <a:spcPts val="1200"/>
              </a:spcBef>
              <a:buNone/>
            </a:pPr>
            <a:endParaRPr lang="en-GB" sz="2000" b="1" i="1" dirty="0">
              <a:solidFill>
                <a:srgbClr val="0D4C93"/>
              </a:solidFill>
            </a:endParaRPr>
          </a:p>
          <a:p>
            <a:pPr>
              <a:spcBef>
                <a:spcPts val="1200"/>
              </a:spcBef>
              <a:buNone/>
            </a:pPr>
            <a:r>
              <a:rPr lang="en-GB" sz="2000" b="1" i="1" dirty="0">
                <a:solidFill>
                  <a:srgbClr val="0D4C93"/>
                </a:solidFill>
              </a:rPr>
              <a:t>The last time I felt stressed was…</a:t>
            </a:r>
          </a:p>
          <a:p>
            <a:pPr>
              <a:spcBef>
                <a:spcPts val="1200"/>
              </a:spcBef>
              <a:buNone/>
            </a:pPr>
            <a:endParaRPr lang="en-GB" sz="2000" b="1" i="1" dirty="0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  <a:buNone/>
            </a:pPr>
            <a:endParaRPr lang="en-GB" sz="2000" b="1" i="1" dirty="0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  <a:buNone/>
            </a:pPr>
            <a:r>
              <a:rPr lang="en-GB" sz="2000" b="1" i="1" dirty="0">
                <a:solidFill>
                  <a:srgbClr val="0070C0"/>
                </a:solidFill>
              </a:rPr>
              <a:t> </a:t>
            </a:r>
          </a:p>
          <a:p>
            <a:pPr>
              <a:spcBef>
                <a:spcPts val="1200"/>
              </a:spcBef>
              <a:buNone/>
            </a:pPr>
            <a:endParaRPr lang="en-GB" sz="18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2459A7-55DD-4123-94C8-2A3D8AFA97D8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48</a:t>
            </a:r>
          </a:p>
        </p:txBody>
      </p:sp>
    </p:spTree>
    <p:extLst>
      <p:ext uri="{BB962C8B-B14F-4D97-AF65-F5344CB8AC3E}">
        <p14:creationId xmlns:p14="http://schemas.microsoft.com/office/powerpoint/2010/main" val="237905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257547"/>
            <a:ext cx="7092950" cy="1133474"/>
          </a:xfrm>
          <a:custGeom>
            <a:avLst/>
            <a:gdLst>
              <a:gd name="connsiteX0" fmla="*/ 0 w 7092950"/>
              <a:gd name="connsiteY0" fmla="*/ 0 h 1133474"/>
              <a:gd name="connsiteX1" fmla="*/ 662009 w 7092950"/>
              <a:gd name="connsiteY1" fmla="*/ 0 h 1133474"/>
              <a:gd name="connsiteX2" fmla="*/ 1182158 w 7092950"/>
              <a:gd name="connsiteY2" fmla="*/ 0 h 1133474"/>
              <a:gd name="connsiteX3" fmla="*/ 1773238 w 7092950"/>
              <a:gd name="connsiteY3" fmla="*/ 0 h 1133474"/>
              <a:gd name="connsiteX4" fmla="*/ 2364317 w 7092950"/>
              <a:gd name="connsiteY4" fmla="*/ 0 h 1133474"/>
              <a:gd name="connsiteX5" fmla="*/ 3026325 w 7092950"/>
              <a:gd name="connsiteY5" fmla="*/ 0 h 1133474"/>
              <a:gd name="connsiteX6" fmla="*/ 3617405 w 7092950"/>
              <a:gd name="connsiteY6" fmla="*/ 0 h 1133474"/>
              <a:gd name="connsiteX7" fmla="*/ 4066625 w 7092950"/>
              <a:gd name="connsiteY7" fmla="*/ 0 h 1133474"/>
              <a:gd name="connsiteX8" fmla="*/ 4657704 w 7092950"/>
              <a:gd name="connsiteY8" fmla="*/ 0 h 1133474"/>
              <a:gd name="connsiteX9" fmla="*/ 5390642 w 7092950"/>
              <a:gd name="connsiteY9" fmla="*/ 0 h 1133474"/>
              <a:gd name="connsiteX10" fmla="*/ 5981721 w 7092950"/>
              <a:gd name="connsiteY10" fmla="*/ 0 h 1133474"/>
              <a:gd name="connsiteX11" fmla="*/ 7092950 w 7092950"/>
              <a:gd name="connsiteY11" fmla="*/ 0 h 1133474"/>
              <a:gd name="connsiteX12" fmla="*/ 7092950 w 7092950"/>
              <a:gd name="connsiteY12" fmla="*/ 589406 h 1133474"/>
              <a:gd name="connsiteX13" fmla="*/ 7092950 w 7092950"/>
              <a:gd name="connsiteY13" fmla="*/ 1133474 h 1133474"/>
              <a:gd name="connsiteX14" fmla="*/ 6501871 w 7092950"/>
              <a:gd name="connsiteY14" fmla="*/ 1133474 h 1133474"/>
              <a:gd name="connsiteX15" fmla="*/ 5839862 w 7092950"/>
              <a:gd name="connsiteY15" fmla="*/ 1133474 h 1133474"/>
              <a:gd name="connsiteX16" fmla="*/ 5106924 w 7092950"/>
              <a:gd name="connsiteY16" fmla="*/ 1133474 h 1133474"/>
              <a:gd name="connsiteX17" fmla="*/ 4586774 w 7092950"/>
              <a:gd name="connsiteY17" fmla="*/ 1133474 h 1133474"/>
              <a:gd name="connsiteX18" fmla="*/ 4208484 w 7092950"/>
              <a:gd name="connsiteY18" fmla="*/ 1133474 h 1133474"/>
              <a:gd name="connsiteX19" fmla="*/ 3475546 w 7092950"/>
              <a:gd name="connsiteY19" fmla="*/ 1133474 h 1133474"/>
              <a:gd name="connsiteX20" fmla="*/ 2813537 w 7092950"/>
              <a:gd name="connsiteY20" fmla="*/ 1133474 h 1133474"/>
              <a:gd name="connsiteX21" fmla="*/ 2364317 w 7092950"/>
              <a:gd name="connsiteY21" fmla="*/ 1133474 h 1133474"/>
              <a:gd name="connsiteX22" fmla="*/ 1773238 w 7092950"/>
              <a:gd name="connsiteY22" fmla="*/ 1133474 h 1133474"/>
              <a:gd name="connsiteX23" fmla="*/ 1394947 w 7092950"/>
              <a:gd name="connsiteY23" fmla="*/ 1133474 h 1133474"/>
              <a:gd name="connsiteX24" fmla="*/ 803868 w 7092950"/>
              <a:gd name="connsiteY24" fmla="*/ 1133474 h 1133474"/>
              <a:gd name="connsiteX25" fmla="*/ 0 w 7092950"/>
              <a:gd name="connsiteY25" fmla="*/ 1133474 h 1133474"/>
              <a:gd name="connsiteX26" fmla="*/ 0 w 7092950"/>
              <a:gd name="connsiteY26" fmla="*/ 600741 h 1133474"/>
              <a:gd name="connsiteX27" fmla="*/ 0 w 7092950"/>
              <a:gd name="connsiteY27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92950" h="1133474" fill="none" extrusionOk="0">
                <a:moveTo>
                  <a:pt x="0" y="0"/>
                </a:moveTo>
                <a:cubicBezTo>
                  <a:pt x="142921" y="-24473"/>
                  <a:pt x="405787" y="59306"/>
                  <a:pt x="662009" y="0"/>
                </a:cubicBezTo>
                <a:cubicBezTo>
                  <a:pt x="918231" y="-59306"/>
                  <a:pt x="1018945" y="59355"/>
                  <a:pt x="1182158" y="0"/>
                </a:cubicBezTo>
                <a:cubicBezTo>
                  <a:pt x="1345371" y="-59355"/>
                  <a:pt x="1503235" y="49708"/>
                  <a:pt x="1773238" y="0"/>
                </a:cubicBezTo>
                <a:cubicBezTo>
                  <a:pt x="2043241" y="-49708"/>
                  <a:pt x="2220919" y="62296"/>
                  <a:pt x="2364317" y="0"/>
                </a:cubicBezTo>
                <a:cubicBezTo>
                  <a:pt x="2507715" y="-62296"/>
                  <a:pt x="2891278" y="23192"/>
                  <a:pt x="3026325" y="0"/>
                </a:cubicBezTo>
                <a:cubicBezTo>
                  <a:pt x="3161372" y="-23192"/>
                  <a:pt x="3481677" y="47901"/>
                  <a:pt x="3617405" y="0"/>
                </a:cubicBezTo>
                <a:cubicBezTo>
                  <a:pt x="3753133" y="-47901"/>
                  <a:pt x="3921335" y="46184"/>
                  <a:pt x="4066625" y="0"/>
                </a:cubicBezTo>
                <a:cubicBezTo>
                  <a:pt x="4211915" y="-46184"/>
                  <a:pt x="4538841" y="24248"/>
                  <a:pt x="4657704" y="0"/>
                </a:cubicBezTo>
                <a:cubicBezTo>
                  <a:pt x="4776567" y="-24248"/>
                  <a:pt x="5039376" y="15916"/>
                  <a:pt x="5390642" y="0"/>
                </a:cubicBezTo>
                <a:cubicBezTo>
                  <a:pt x="5741908" y="-15916"/>
                  <a:pt x="5762168" y="9348"/>
                  <a:pt x="5981721" y="0"/>
                </a:cubicBezTo>
                <a:cubicBezTo>
                  <a:pt x="6201274" y="-9348"/>
                  <a:pt x="6651503" y="71723"/>
                  <a:pt x="7092950" y="0"/>
                </a:cubicBezTo>
                <a:cubicBezTo>
                  <a:pt x="7112311" y="283665"/>
                  <a:pt x="7056889" y="343921"/>
                  <a:pt x="7092950" y="589406"/>
                </a:cubicBezTo>
                <a:cubicBezTo>
                  <a:pt x="7129011" y="834891"/>
                  <a:pt x="7038154" y="949887"/>
                  <a:pt x="7092950" y="1133474"/>
                </a:cubicBezTo>
                <a:cubicBezTo>
                  <a:pt x="6879156" y="1198331"/>
                  <a:pt x="6763706" y="1128153"/>
                  <a:pt x="6501871" y="1133474"/>
                </a:cubicBezTo>
                <a:cubicBezTo>
                  <a:pt x="6240036" y="1138795"/>
                  <a:pt x="6107239" y="1122701"/>
                  <a:pt x="5839862" y="1133474"/>
                </a:cubicBezTo>
                <a:cubicBezTo>
                  <a:pt x="5572485" y="1144247"/>
                  <a:pt x="5330435" y="1052569"/>
                  <a:pt x="5106924" y="1133474"/>
                </a:cubicBezTo>
                <a:cubicBezTo>
                  <a:pt x="4883413" y="1214379"/>
                  <a:pt x="4707300" y="1103091"/>
                  <a:pt x="4586774" y="1133474"/>
                </a:cubicBezTo>
                <a:cubicBezTo>
                  <a:pt x="4466248" y="1163857"/>
                  <a:pt x="4344288" y="1091554"/>
                  <a:pt x="4208484" y="1133474"/>
                </a:cubicBezTo>
                <a:cubicBezTo>
                  <a:pt x="4072680" y="1175394"/>
                  <a:pt x="3703593" y="1116050"/>
                  <a:pt x="3475546" y="1133474"/>
                </a:cubicBezTo>
                <a:cubicBezTo>
                  <a:pt x="3247499" y="1150898"/>
                  <a:pt x="3020901" y="1082539"/>
                  <a:pt x="2813537" y="1133474"/>
                </a:cubicBezTo>
                <a:cubicBezTo>
                  <a:pt x="2606173" y="1184409"/>
                  <a:pt x="2471295" y="1113564"/>
                  <a:pt x="2364317" y="1133474"/>
                </a:cubicBezTo>
                <a:cubicBezTo>
                  <a:pt x="2257339" y="1153384"/>
                  <a:pt x="1937955" y="1099638"/>
                  <a:pt x="1773238" y="1133474"/>
                </a:cubicBezTo>
                <a:cubicBezTo>
                  <a:pt x="1608521" y="1167310"/>
                  <a:pt x="1530137" y="1115631"/>
                  <a:pt x="1394947" y="1133474"/>
                </a:cubicBezTo>
                <a:cubicBezTo>
                  <a:pt x="1259757" y="1151317"/>
                  <a:pt x="934507" y="1069923"/>
                  <a:pt x="803868" y="1133474"/>
                </a:cubicBezTo>
                <a:cubicBezTo>
                  <a:pt x="673229" y="1197025"/>
                  <a:pt x="352072" y="1106641"/>
                  <a:pt x="0" y="1133474"/>
                </a:cubicBezTo>
                <a:cubicBezTo>
                  <a:pt x="-36604" y="918224"/>
                  <a:pt x="27319" y="833802"/>
                  <a:pt x="0" y="600741"/>
                </a:cubicBezTo>
                <a:cubicBezTo>
                  <a:pt x="-27319" y="367680"/>
                  <a:pt x="38728" y="196065"/>
                  <a:pt x="0" y="0"/>
                </a:cubicBezTo>
                <a:close/>
              </a:path>
              <a:path w="7092950" h="1133474" stroke="0" extrusionOk="0">
                <a:moveTo>
                  <a:pt x="0" y="0"/>
                </a:moveTo>
                <a:cubicBezTo>
                  <a:pt x="284629" y="-29729"/>
                  <a:pt x="487527" y="51817"/>
                  <a:pt x="662009" y="0"/>
                </a:cubicBezTo>
                <a:cubicBezTo>
                  <a:pt x="836491" y="-51817"/>
                  <a:pt x="983692" y="65207"/>
                  <a:pt x="1253088" y="0"/>
                </a:cubicBezTo>
                <a:cubicBezTo>
                  <a:pt x="1522484" y="-65207"/>
                  <a:pt x="1712409" y="39646"/>
                  <a:pt x="1844167" y="0"/>
                </a:cubicBezTo>
                <a:cubicBezTo>
                  <a:pt x="1975925" y="-39646"/>
                  <a:pt x="2174734" y="65802"/>
                  <a:pt x="2435246" y="0"/>
                </a:cubicBezTo>
                <a:cubicBezTo>
                  <a:pt x="2695758" y="-65802"/>
                  <a:pt x="2850414" y="23958"/>
                  <a:pt x="3026325" y="0"/>
                </a:cubicBezTo>
                <a:cubicBezTo>
                  <a:pt x="3202236" y="-23958"/>
                  <a:pt x="3397432" y="6763"/>
                  <a:pt x="3759263" y="0"/>
                </a:cubicBezTo>
                <a:cubicBezTo>
                  <a:pt x="4121094" y="-6763"/>
                  <a:pt x="4027166" y="47708"/>
                  <a:pt x="4208484" y="0"/>
                </a:cubicBezTo>
                <a:cubicBezTo>
                  <a:pt x="4389802" y="-47708"/>
                  <a:pt x="4449063" y="27527"/>
                  <a:pt x="4657704" y="0"/>
                </a:cubicBezTo>
                <a:cubicBezTo>
                  <a:pt x="4866345" y="-27527"/>
                  <a:pt x="5029239" y="56861"/>
                  <a:pt x="5177854" y="0"/>
                </a:cubicBezTo>
                <a:cubicBezTo>
                  <a:pt x="5326469" y="-56861"/>
                  <a:pt x="5671687" y="15832"/>
                  <a:pt x="5910792" y="0"/>
                </a:cubicBezTo>
                <a:cubicBezTo>
                  <a:pt x="6149897" y="-15832"/>
                  <a:pt x="6380408" y="32907"/>
                  <a:pt x="6501871" y="0"/>
                </a:cubicBezTo>
                <a:cubicBezTo>
                  <a:pt x="6623334" y="-32907"/>
                  <a:pt x="6906065" y="49955"/>
                  <a:pt x="7092950" y="0"/>
                </a:cubicBezTo>
                <a:cubicBezTo>
                  <a:pt x="7115815" y="129631"/>
                  <a:pt x="7072276" y="381500"/>
                  <a:pt x="7092950" y="544068"/>
                </a:cubicBezTo>
                <a:cubicBezTo>
                  <a:pt x="7113624" y="706636"/>
                  <a:pt x="7030174" y="980945"/>
                  <a:pt x="7092950" y="1133474"/>
                </a:cubicBezTo>
                <a:cubicBezTo>
                  <a:pt x="6962660" y="1148180"/>
                  <a:pt x="6763401" y="1103914"/>
                  <a:pt x="6572800" y="1133474"/>
                </a:cubicBezTo>
                <a:cubicBezTo>
                  <a:pt x="6382199" y="1163034"/>
                  <a:pt x="6257664" y="1071690"/>
                  <a:pt x="5981721" y="1133474"/>
                </a:cubicBezTo>
                <a:cubicBezTo>
                  <a:pt x="5705778" y="1195258"/>
                  <a:pt x="5605239" y="1119983"/>
                  <a:pt x="5319713" y="1133474"/>
                </a:cubicBezTo>
                <a:cubicBezTo>
                  <a:pt x="5034187" y="1146965"/>
                  <a:pt x="4747975" y="1073658"/>
                  <a:pt x="4586774" y="1133474"/>
                </a:cubicBezTo>
                <a:cubicBezTo>
                  <a:pt x="4425573" y="1193290"/>
                  <a:pt x="4353674" y="1095317"/>
                  <a:pt x="4208484" y="1133474"/>
                </a:cubicBezTo>
                <a:cubicBezTo>
                  <a:pt x="4063294" y="1171631"/>
                  <a:pt x="3856143" y="1076248"/>
                  <a:pt x="3688334" y="1133474"/>
                </a:cubicBezTo>
                <a:cubicBezTo>
                  <a:pt x="3520525" y="1190700"/>
                  <a:pt x="3334926" y="1116917"/>
                  <a:pt x="3026325" y="1133474"/>
                </a:cubicBezTo>
                <a:cubicBezTo>
                  <a:pt x="2717724" y="1150031"/>
                  <a:pt x="2491675" y="1069573"/>
                  <a:pt x="2293387" y="1133474"/>
                </a:cubicBezTo>
                <a:cubicBezTo>
                  <a:pt x="2095099" y="1197375"/>
                  <a:pt x="1834022" y="1131175"/>
                  <a:pt x="1702308" y="1133474"/>
                </a:cubicBezTo>
                <a:cubicBezTo>
                  <a:pt x="1570594" y="1135773"/>
                  <a:pt x="1510698" y="1110240"/>
                  <a:pt x="1324017" y="1133474"/>
                </a:cubicBezTo>
                <a:cubicBezTo>
                  <a:pt x="1137336" y="1156708"/>
                  <a:pt x="947632" y="1104033"/>
                  <a:pt x="732938" y="1133474"/>
                </a:cubicBezTo>
                <a:cubicBezTo>
                  <a:pt x="518244" y="1162915"/>
                  <a:pt x="259777" y="1071553"/>
                  <a:pt x="0" y="1133474"/>
                </a:cubicBezTo>
                <a:cubicBezTo>
                  <a:pt x="-15856" y="858994"/>
                  <a:pt x="34434" y="805092"/>
                  <a:pt x="0" y="555402"/>
                </a:cubicBezTo>
                <a:cubicBezTo>
                  <a:pt x="-34434" y="305712"/>
                  <a:pt x="43173" y="232729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3494078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IE" sz="4000" b="1" dirty="0">
                <a:solidFill>
                  <a:srgbClr val="CE3084"/>
                </a:solidFill>
                <a:latin typeface="+mn-lt"/>
              </a:rPr>
              <a:t>SKILL 3:</a:t>
            </a:r>
            <a:br>
              <a:rPr lang="en-IE" dirty="0">
                <a:solidFill>
                  <a:srgbClr val="CE3084"/>
                </a:solidFill>
              </a:rPr>
            </a:br>
            <a:r>
              <a:rPr lang="en-IE" sz="2800" b="1" dirty="0">
                <a:solidFill>
                  <a:srgbClr val="CE3084"/>
                </a:solidFill>
                <a:latin typeface="+mn-lt"/>
              </a:rPr>
              <a:t>GET GOOD AT STRESS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EFA254-8387-42E5-AE07-6506FF35F8E3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49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691262-C269-425E-881E-73E98AE36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2400" y="1695761"/>
            <a:ext cx="6950011" cy="435613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Now let’s find out how to </a:t>
            </a:r>
            <a:r>
              <a:rPr lang="en-US" sz="2000" b="1" dirty="0">
                <a:solidFill>
                  <a:srgbClr val="0D4C93"/>
                </a:solidFill>
              </a:rPr>
              <a:t>get good at stress.</a:t>
            </a:r>
          </a:p>
          <a:p>
            <a:pPr marL="0" indent="0">
              <a:buNone/>
            </a:pPr>
            <a:endParaRPr lang="en-US" sz="2000" b="1" dirty="0">
              <a:solidFill>
                <a:srgbClr val="0D4C93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D4C93"/>
                </a:solidFill>
              </a:rPr>
              <a:t>Getting good at stress means not just learning to cope with it, but using it in a positive way.</a:t>
            </a:r>
          </a:p>
          <a:p>
            <a:pPr marL="0" indent="0">
              <a:buNone/>
            </a:pPr>
            <a:endParaRPr lang="en-US" sz="2000" b="1" dirty="0">
              <a:solidFill>
                <a:srgbClr val="0D4C93"/>
              </a:solidFill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rgbClr val="0D4C93"/>
                </a:solidFill>
              </a:rPr>
              <a:t>Why do you think this is important for us to get good at stress?</a:t>
            </a:r>
          </a:p>
          <a:p>
            <a:pPr marL="0" indent="0">
              <a:buNone/>
            </a:pPr>
            <a:endParaRPr lang="en-US" sz="2000" dirty="0">
              <a:solidFill>
                <a:srgbClr val="0D4C93"/>
              </a:solidFill>
            </a:endParaRPr>
          </a:p>
          <a:p>
            <a:pPr marL="0" indent="0">
              <a:buNone/>
            </a:pPr>
            <a:r>
              <a:rPr lang="en-US" sz="2000" dirty="0"/>
              <a:t>It’s because stress is </a:t>
            </a:r>
            <a:r>
              <a:rPr lang="en-US" sz="2000" b="1" dirty="0">
                <a:solidFill>
                  <a:srgbClr val="0D4C93"/>
                </a:solidFill>
              </a:rPr>
              <a:t>part of life </a:t>
            </a:r>
            <a:r>
              <a:rPr lang="en-US" sz="2000" dirty="0"/>
              <a:t>and when we learn to </a:t>
            </a:r>
            <a:r>
              <a:rPr lang="en-US" sz="2000" b="1" dirty="0">
                <a:solidFill>
                  <a:srgbClr val="0D4C93"/>
                </a:solidFill>
              </a:rPr>
              <a:t>get good at it</a:t>
            </a:r>
            <a:r>
              <a:rPr lang="en-US" sz="2000" dirty="0"/>
              <a:t>,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we can actually use it to </a:t>
            </a:r>
            <a:r>
              <a:rPr lang="en-US" sz="2000" b="1" dirty="0">
                <a:solidFill>
                  <a:srgbClr val="0D4C93"/>
                </a:solidFill>
              </a:rPr>
              <a:t>improve our lives, become more resilient and grow towards our potential.</a:t>
            </a:r>
          </a:p>
          <a:p>
            <a:pPr marL="0" indent="0"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321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257547"/>
            <a:ext cx="7092950" cy="1133474"/>
          </a:xfrm>
          <a:custGeom>
            <a:avLst/>
            <a:gdLst>
              <a:gd name="connsiteX0" fmla="*/ 0 w 7092950"/>
              <a:gd name="connsiteY0" fmla="*/ 0 h 1133474"/>
              <a:gd name="connsiteX1" fmla="*/ 662009 w 7092950"/>
              <a:gd name="connsiteY1" fmla="*/ 0 h 1133474"/>
              <a:gd name="connsiteX2" fmla="*/ 1182158 w 7092950"/>
              <a:gd name="connsiteY2" fmla="*/ 0 h 1133474"/>
              <a:gd name="connsiteX3" fmla="*/ 1773238 w 7092950"/>
              <a:gd name="connsiteY3" fmla="*/ 0 h 1133474"/>
              <a:gd name="connsiteX4" fmla="*/ 2364317 w 7092950"/>
              <a:gd name="connsiteY4" fmla="*/ 0 h 1133474"/>
              <a:gd name="connsiteX5" fmla="*/ 3026325 w 7092950"/>
              <a:gd name="connsiteY5" fmla="*/ 0 h 1133474"/>
              <a:gd name="connsiteX6" fmla="*/ 3617405 w 7092950"/>
              <a:gd name="connsiteY6" fmla="*/ 0 h 1133474"/>
              <a:gd name="connsiteX7" fmla="*/ 4066625 w 7092950"/>
              <a:gd name="connsiteY7" fmla="*/ 0 h 1133474"/>
              <a:gd name="connsiteX8" fmla="*/ 4657704 w 7092950"/>
              <a:gd name="connsiteY8" fmla="*/ 0 h 1133474"/>
              <a:gd name="connsiteX9" fmla="*/ 5390642 w 7092950"/>
              <a:gd name="connsiteY9" fmla="*/ 0 h 1133474"/>
              <a:gd name="connsiteX10" fmla="*/ 5981721 w 7092950"/>
              <a:gd name="connsiteY10" fmla="*/ 0 h 1133474"/>
              <a:gd name="connsiteX11" fmla="*/ 7092950 w 7092950"/>
              <a:gd name="connsiteY11" fmla="*/ 0 h 1133474"/>
              <a:gd name="connsiteX12" fmla="*/ 7092950 w 7092950"/>
              <a:gd name="connsiteY12" fmla="*/ 589406 h 1133474"/>
              <a:gd name="connsiteX13" fmla="*/ 7092950 w 7092950"/>
              <a:gd name="connsiteY13" fmla="*/ 1133474 h 1133474"/>
              <a:gd name="connsiteX14" fmla="*/ 6501871 w 7092950"/>
              <a:gd name="connsiteY14" fmla="*/ 1133474 h 1133474"/>
              <a:gd name="connsiteX15" fmla="*/ 5839862 w 7092950"/>
              <a:gd name="connsiteY15" fmla="*/ 1133474 h 1133474"/>
              <a:gd name="connsiteX16" fmla="*/ 5106924 w 7092950"/>
              <a:gd name="connsiteY16" fmla="*/ 1133474 h 1133474"/>
              <a:gd name="connsiteX17" fmla="*/ 4586774 w 7092950"/>
              <a:gd name="connsiteY17" fmla="*/ 1133474 h 1133474"/>
              <a:gd name="connsiteX18" fmla="*/ 4208484 w 7092950"/>
              <a:gd name="connsiteY18" fmla="*/ 1133474 h 1133474"/>
              <a:gd name="connsiteX19" fmla="*/ 3475546 w 7092950"/>
              <a:gd name="connsiteY19" fmla="*/ 1133474 h 1133474"/>
              <a:gd name="connsiteX20" fmla="*/ 2813537 w 7092950"/>
              <a:gd name="connsiteY20" fmla="*/ 1133474 h 1133474"/>
              <a:gd name="connsiteX21" fmla="*/ 2364317 w 7092950"/>
              <a:gd name="connsiteY21" fmla="*/ 1133474 h 1133474"/>
              <a:gd name="connsiteX22" fmla="*/ 1773238 w 7092950"/>
              <a:gd name="connsiteY22" fmla="*/ 1133474 h 1133474"/>
              <a:gd name="connsiteX23" fmla="*/ 1394947 w 7092950"/>
              <a:gd name="connsiteY23" fmla="*/ 1133474 h 1133474"/>
              <a:gd name="connsiteX24" fmla="*/ 803868 w 7092950"/>
              <a:gd name="connsiteY24" fmla="*/ 1133474 h 1133474"/>
              <a:gd name="connsiteX25" fmla="*/ 0 w 7092950"/>
              <a:gd name="connsiteY25" fmla="*/ 1133474 h 1133474"/>
              <a:gd name="connsiteX26" fmla="*/ 0 w 7092950"/>
              <a:gd name="connsiteY26" fmla="*/ 600741 h 1133474"/>
              <a:gd name="connsiteX27" fmla="*/ 0 w 7092950"/>
              <a:gd name="connsiteY27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92950" h="1133474" fill="none" extrusionOk="0">
                <a:moveTo>
                  <a:pt x="0" y="0"/>
                </a:moveTo>
                <a:cubicBezTo>
                  <a:pt x="142921" y="-24473"/>
                  <a:pt x="405787" y="59306"/>
                  <a:pt x="662009" y="0"/>
                </a:cubicBezTo>
                <a:cubicBezTo>
                  <a:pt x="918231" y="-59306"/>
                  <a:pt x="1018945" y="59355"/>
                  <a:pt x="1182158" y="0"/>
                </a:cubicBezTo>
                <a:cubicBezTo>
                  <a:pt x="1345371" y="-59355"/>
                  <a:pt x="1503235" y="49708"/>
                  <a:pt x="1773238" y="0"/>
                </a:cubicBezTo>
                <a:cubicBezTo>
                  <a:pt x="2043241" y="-49708"/>
                  <a:pt x="2220919" y="62296"/>
                  <a:pt x="2364317" y="0"/>
                </a:cubicBezTo>
                <a:cubicBezTo>
                  <a:pt x="2507715" y="-62296"/>
                  <a:pt x="2891278" y="23192"/>
                  <a:pt x="3026325" y="0"/>
                </a:cubicBezTo>
                <a:cubicBezTo>
                  <a:pt x="3161372" y="-23192"/>
                  <a:pt x="3481677" y="47901"/>
                  <a:pt x="3617405" y="0"/>
                </a:cubicBezTo>
                <a:cubicBezTo>
                  <a:pt x="3753133" y="-47901"/>
                  <a:pt x="3921335" y="46184"/>
                  <a:pt x="4066625" y="0"/>
                </a:cubicBezTo>
                <a:cubicBezTo>
                  <a:pt x="4211915" y="-46184"/>
                  <a:pt x="4538841" y="24248"/>
                  <a:pt x="4657704" y="0"/>
                </a:cubicBezTo>
                <a:cubicBezTo>
                  <a:pt x="4776567" y="-24248"/>
                  <a:pt x="5039376" y="15916"/>
                  <a:pt x="5390642" y="0"/>
                </a:cubicBezTo>
                <a:cubicBezTo>
                  <a:pt x="5741908" y="-15916"/>
                  <a:pt x="5762168" y="9348"/>
                  <a:pt x="5981721" y="0"/>
                </a:cubicBezTo>
                <a:cubicBezTo>
                  <a:pt x="6201274" y="-9348"/>
                  <a:pt x="6651503" y="71723"/>
                  <a:pt x="7092950" y="0"/>
                </a:cubicBezTo>
                <a:cubicBezTo>
                  <a:pt x="7112311" y="283665"/>
                  <a:pt x="7056889" y="343921"/>
                  <a:pt x="7092950" y="589406"/>
                </a:cubicBezTo>
                <a:cubicBezTo>
                  <a:pt x="7129011" y="834891"/>
                  <a:pt x="7038154" y="949887"/>
                  <a:pt x="7092950" y="1133474"/>
                </a:cubicBezTo>
                <a:cubicBezTo>
                  <a:pt x="6879156" y="1198331"/>
                  <a:pt x="6763706" y="1128153"/>
                  <a:pt x="6501871" y="1133474"/>
                </a:cubicBezTo>
                <a:cubicBezTo>
                  <a:pt x="6240036" y="1138795"/>
                  <a:pt x="6107239" y="1122701"/>
                  <a:pt x="5839862" y="1133474"/>
                </a:cubicBezTo>
                <a:cubicBezTo>
                  <a:pt x="5572485" y="1144247"/>
                  <a:pt x="5330435" y="1052569"/>
                  <a:pt x="5106924" y="1133474"/>
                </a:cubicBezTo>
                <a:cubicBezTo>
                  <a:pt x="4883413" y="1214379"/>
                  <a:pt x="4707300" y="1103091"/>
                  <a:pt x="4586774" y="1133474"/>
                </a:cubicBezTo>
                <a:cubicBezTo>
                  <a:pt x="4466248" y="1163857"/>
                  <a:pt x="4344288" y="1091554"/>
                  <a:pt x="4208484" y="1133474"/>
                </a:cubicBezTo>
                <a:cubicBezTo>
                  <a:pt x="4072680" y="1175394"/>
                  <a:pt x="3703593" y="1116050"/>
                  <a:pt x="3475546" y="1133474"/>
                </a:cubicBezTo>
                <a:cubicBezTo>
                  <a:pt x="3247499" y="1150898"/>
                  <a:pt x="3020901" y="1082539"/>
                  <a:pt x="2813537" y="1133474"/>
                </a:cubicBezTo>
                <a:cubicBezTo>
                  <a:pt x="2606173" y="1184409"/>
                  <a:pt x="2471295" y="1113564"/>
                  <a:pt x="2364317" y="1133474"/>
                </a:cubicBezTo>
                <a:cubicBezTo>
                  <a:pt x="2257339" y="1153384"/>
                  <a:pt x="1937955" y="1099638"/>
                  <a:pt x="1773238" y="1133474"/>
                </a:cubicBezTo>
                <a:cubicBezTo>
                  <a:pt x="1608521" y="1167310"/>
                  <a:pt x="1530137" y="1115631"/>
                  <a:pt x="1394947" y="1133474"/>
                </a:cubicBezTo>
                <a:cubicBezTo>
                  <a:pt x="1259757" y="1151317"/>
                  <a:pt x="934507" y="1069923"/>
                  <a:pt x="803868" y="1133474"/>
                </a:cubicBezTo>
                <a:cubicBezTo>
                  <a:pt x="673229" y="1197025"/>
                  <a:pt x="352072" y="1106641"/>
                  <a:pt x="0" y="1133474"/>
                </a:cubicBezTo>
                <a:cubicBezTo>
                  <a:pt x="-36604" y="918224"/>
                  <a:pt x="27319" y="833802"/>
                  <a:pt x="0" y="600741"/>
                </a:cubicBezTo>
                <a:cubicBezTo>
                  <a:pt x="-27319" y="367680"/>
                  <a:pt x="38728" y="196065"/>
                  <a:pt x="0" y="0"/>
                </a:cubicBezTo>
                <a:close/>
              </a:path>
              <a:path w="7092950" h="1133474" stroke="0" extrusionOk="0">
                <a:moveTo>
                  <a:pt x="0" y="0"/>
                </a:moveTo>
                <a:cubicBezTo>
                  <a:pt x="284629" y="-29729"/>
                  <a:pt x="487527" y="51817"/>
                  <a:pt x="662009" y="0"/>
                </a:cubicBezTo>
                <a:cubicBezTo>
                  <a:pt x="836491" y="-51817"/>
                  <a:pt x="983692" y="65207"/>
                  <a:pt x="1253088" y="0"/>
                </a:cubicBezTo>
                <a:cubicBezTo>
                  <a:pt x="1522484" y="-65207"/>
                  <a:pt x="1712409" y="39646"/>
                  <a:pt x="1844167" y="0"/>
                </a:cubicBezTo>
                <a:cubicBezTo>
                  <a:pt x="1975925" y="-39646"/>
                  <a:pt x="2174734" y="65802"/>
                  <a:pt x="2435246" y="0"/>
                </a:cubicBezTo>
                <a:cubicBezTo>
                  <a:pt x="2695758" y="-65802"/>
                  <a:pt x="2850414" y="23958"/>
                  <a:pt x="3026325" y="0"/>
                </a:cubicBezTo>
                <a:cubicBezTo>
                  <a:pt x="3202236" y="-23958"/>
                  <a:pt x="3397432" y="6763"/>
                  <a:pt x="3759263" y="0"/>
                </a:cubicBezTo>
                <a:cubicBezTo>
                  <a:pt x="4121094" y="-6763"/>
                  <a:pt x="4027166" y="47708"/>
                  <a:pt x="4208484" y="0"/>
                </a:cubicBezTo>
                <a:cubicBezTo>
                  <a:pt x="4389802" y="-47708"/>
                  <a:pt x="4449063" y="27527"/>
                  <a:pt x="4657704" y="0"/>
                </a:cubicBezTo>
                <a:cubicBezTo>
                  <a:pt x="4866345" y="-27527"/>
                  <a:pt x="5029239" y="56861"/>
                  <a:pt x="5177854" y="0"/>
                </a:cubicBezTo>
                <a:cubicBezTo>
                  <a:pt x="5326469" y="-56861"/>
                  <a:pt x="5671687" y="15832"/>
                  <a:pt x="5910792" y="0"/>
                </a:cubicBezTo>
                <a:cubicBezTo>
                  <a:pt x="6149897" y="-15832"/>
                  <a:pt x="6380408" y="32907"/>
                  <a:pt x="6501871" y="0"/>
                </a:cubicBezTo>
                <a:cubicBezTo>
                  <a:pt x="6623334" y="-32907"/>
                  <a:pt x="6906065" y="49955"/>
                  <a:pt x="7092950" y="0"/>
                </a:cubicBezTo>
                <a:cubicBezTo>
                  <a:pt x="7115815" y="129631"/>
                  <a:pt x="7072276" y="381500"/>
                  <a:pt x="7092950" y="544068"/>
                </a:cubicBezTo>
                <a:cubicBezTo>
                  <a:pt x="7113624" y="706636"/>
                  <a:pt x="7030174" y="980945"/>
                  <a:pt x="7092950" y="1133474"/>
                </a:cubicBezTo>
                <a:cubicBezTo>
                  <a:pt x="6962660" y="1148180"/>
                  <a:pt x="6763401" y="1103914"/>
                  <a:pt x="6572800" y="1133474"/>
                </a:cubicBezTo>
                <a:cubicBezTo>
                  <a:pt x="6382199" y="1163034"/>
                  <a:pt x="6257664" y="1071690"/>
                  <a:pt x="5981721" y="1133474"/>
                </a:cubicBezTo>
                <a:cubicBezTo>
                  <a:pt x="5705778" y="1195258"/>
                  <a:pt x="5605239" y="1119983"/>
                  <a:pt x="5319713" y="1133474"/>
                </a:cubicBezTo>
                <a:cubicBezTo>
                  <a:pt x="5034187" y="1146965"/>
                  <a:pt x="4747975" y="1073658"/>
                  <a:pt x="4586774" y="1133474"/>
                </a:cubicBezTo>
                <a:cubicBezTo>
                  <a:pt x="4425573" y="1193290"/>
                  <a:pt x="4353674" y="1095317"/>
                  <a:pt x="4208484" y="1133474"/>
                </a:cubicBezTo>
                <a:cubicBezTo>
                  <a:pt x="4063294" y="1171631"/>
                  <a:pt x="3856143" y="1076248"/>
                  <a:pt x="3688334" y="1133474"/>
                </a:cubicBezTo>
                <a:cubicBezTo>
                  <a:pt x="3520525" y="1190700"/>
                  <a:pt x="3334926" y="1116917"/>
                  <a:pt x="3026325" y="1133474"/>
                </a:cubicBezTo>
                <a:cubicBezTo>
                  <a:pt x="2717724" y="1150031"/>
                  <a:pt x="2491675" y="1069573"/>
                  <a:pt x="2293387" y="1133474"/>
                </a:cubicBezTo>
                <a:cubicBezTo>
                  <a:pt x="2095099" y="1197375"/>
                  <a:pt x="1834022" y="1131175"/>
                  <a:pt x="1702308" y="1133474"/>
                </a:cubicBezTo>
                <a:cubicBezTo>
                  <a:pt x="1570594" y="1135773"/>
                  <a:pt x="1510698" y="1110240"/>
                  <a:pt x="1324017" y="1133474"/>
                </a:cubicBezTo>
                <a:cubicBezTo>
                  <a:pt x="1137336" y="1156708"/>
                  <a:pt x="947632" y="1104033"/>
                  <a:pt x="732938" y="1133474"/>
                </a:cubicBezTo>
                <a:cubicBezTo>
                  <a:pt x="518244" y="1162915"/>
                  <a:pt x="259777" y="1071553"/>
                  <a:pt x="0" y="1133474"/>
                </a:cubicBezTo>
                <a:cubicBezTo>
                  <a:pt x="-15856" y="858994"/>
                  <a:pt x="34434" y="805092"/>
                  <a:pt x="0" y="555402"/>
                </a:cubicBezTo>
                <a:cubicBezTo>
                  <a:pt x="-34434" y="305712"/>
                  <a:pt x="43173" y="232729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3494078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IE" sz="4000" b="1" dirty="0">
                <a:solidFill>
                  <a:srgbClr val="CE3084"/>
                </a:solidFill>
                <a:latin typeface="+mn-lt"/>
              </a:rPr>
              <a:t>SKILL 3:</a:t>
            </a:r>
            <a:br>
              <a:rPr lang="en-IE" dirty="0">
                <a:solidFill>
                  <a:srgbClr val="CE3084"/>
                </a:solidFill>
              </a:rPr>
            </a:br>
            <a:r>
              <a:rPr lang="en-IE" sz="2800" b="1" dirty="0">
                <a:solidFill>
                  <a:srgbClr val="CE3084"/>
                </a:solidFill>
                <a:latin typeface="+mn-lt"/>
              </a:rPr>
              <a:t>GET GOOD AT STRESS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EFA254-8387-42E5-AE07-6506FF35F8E3}"/>
              </a:ext>
            </a:extLst>
          </p:cNvPr>
          <p:cNvSpPr txBox="1"/>
          <p:nvPr/>
        </p:nvSpPr>
        <p:spPr>
          <a:xfrm>
            <a:off x="0" y="6519446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50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691262-C269-425E-881E-73E98AE36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630" y="1384083"/>
            <a:ext cx="6601717" cy="2044917"/>
          </a:xfrm>
        </p:spPr>
        <p:txBody>
          <a:bodyPr/>
          <a:lstStyle/>
          <a:p>
            <a:pPr marL="0" indent="0">
              <a:buNone/>
            </a:pPr>
            <a:endParaRPr lang="en-US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000" dirty="0"/>
              <a:t>What do you think happens in the</a:t>
            </a:r>
            <a:r>
              <a:rPr lang="en-US" sz="2000" dirty="0">
                <a:solidFill>
                  <a:srgbClr val="0D4C93"/>
                </a:solidFill>
              </a:rPr>
              <a:t> </a:t>
            </a:r>
            <a:r>
              <a:rPr lang="en-US" sz="2000" b="1" dirty="0">
                <a:solidFill>
                  <a:srgbClr val="0D4C93"/>
                </a:solidFill>
              </a:rPr>
              <a:t>body</a:t>
            </a:r>
            <a:r>
              <a:rPr lang="en-US" sz="2000" dirty="0">
                <a:solidFill>
                  <a:srgbClr val="0D4C93"/>
                </a:solidFill>
              </a:rPr>
              <a:t> </a:t>
            </a:r>
            <a:r>
              <a:rPr lang="en-US" sz="2000" dirty="0"/>
              <a:t>when you feel stressed?</a:t>
            </a:r>
          </a:p>
          <a:p>
            <a:pPr marL="0" indent="0">
              <a:buNone/>
            </a:pPr>
            <a:r>
              <a:rPr lang="en-US" sz="2000" dirty="0"/>
              <a:t>The body releases a number of </a:t>
            </a:r>
            <a:r>
              <a:rPr lang="en-US" sz="2000" b="1" dirty="0">
                <a:solidFill>
                  <a:srgbClr val="0D4C93"/>
                </a:solidFill>
              </a:rPr>
              <a:t>neurotransmitters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including: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D4C93"/>
                </a:solidFill>
              </a:rPr>
              <a:t>Adrenaline</a:t>
            </a:r>
            <a:r>
              <a:rPr lang="en-US" sz="2000" dirty="0"/>
              <a:t> – this gets the body ready to deal with the threat by increasing the heart rate to give us more energy</a:t>
            </a:r>
            <a:endParaRPr lang="en-US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D4C93"/>
                </a:solidFill>
              </a:rPr>
              <a:t>Cortisol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– this releases stored glucose in the liver, to give us more energy</a:t>
            </a:r>
          </a:p>
          <a:p>
            <a:pPr marL="0" indent="0">
              <a:buNone/>
            </a:pPr>
            <a:r>
              <a:rPr lang="en-US" sz="2000" dirty="0"/>
              <a:t>These neurotransmitters create the </a:t>
            </a:r>
            <a:r>
              <a:rPr lang="en-US" sz="2000" b="1" dirty="0">
                <a:solidFill>
                  <a:srgbClr val="0D4C93"/>
                </a:solidFill>
              </a:rPr>
              <a:t>stress response</a:t>
            </a:r>
            <a:r>
              <a:rPr lang="en-US" sz="2000" dirty="0"/>
              <a:t>.</a:t>
            </a:r>
            <a:endParaRPr lang="en-US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D4C93"/>
                </a:solidFill>
              </a:rPr>
              <a:t>How does the stress response feel in your body?</a:t>
            </a:r>
          </a:p>
          <a:p>
            <a:pPr marL="0" indent="0"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en-US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340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37F6FC85-16FD-4B9E-B8EB-CDC7076405C2}"/>
              </a:ext>
            </a:extLst>
          </p:cNvPr>
          <p:cNvSpPr txBox="1">
            <a:spLocks/>
          </p:cNvSpPr>
          <p:nvPr/>
        </p:nvSpPr>
        <p:spPr>
          <a:xfrm>
            <a:off x="1368314" y="1610089"/>
            <a:ext cx="3203686" cy="23849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b="1" dirty="0">
              <a:solidFill>
                <a:srgbClr val="0D4C93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D4C93"/>
                </a:solidFill>
              </a:rPr>
              <a:t>When did you last feel stressed like this?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b="1" dirty="0">
              <a:solidFill>
                <a:srgbClr val="0D4C93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D4C93"/>
                </a:solidFill>
              </a:rPr>
              <a:t>How do these signs of stress in your body make you feel?</a:t>
            </a:r>
            <a:endParaRPr lang="en-US" sz="2000" dirty="0">
              <a:solidFill>
                <a:srgbClr val="0D4C93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>
              <a:buFontTx/>
              <a:buChar char="-"/>
            </a:pPr>
            <a:endParaRPr lang="en-US" sz="2000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en-US" sz="2400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52B3182-A4A3-4628-84EA-3CD9063010A9}"/>
              </a:ext>
            </a:extLst>
          </p:cNvPr>
          <p:cNvSpPr txBox="1">
            <a:spLocks/>
          </p:cNvSpPr>
          <p:nvPr/>
        </p:nvSpPr>
        <p:spPr>
          <a:xfrm>
            <a:off x="1422400" y="257547"/>
            <a:ext cx="7092950" cy="1133474"/>
          </a:xfrm>
          <a:custGeom>
            <a:avLst/>
            <a:gdLst>
              <a:gd name="connsiteX0" fmla="*/ 0 w 7092950"/>
              <a:gd name="connsiteY0" fmla="*/ 0 h 1133474"/>
              <a:gd name="connsiteX1" fmla="*/ 662009 w 7092950"/>
              <a:gd name="connsiteY1" fmla="*/ 0 h 1133474"/>
              <a:gd name="connsiteX2" fmla="*/ 1182158 w 7092950"/>
              <a:gd name="connsiteY2" fmla="*/ 0 h 1133474"/>
              <a:gd name="connsiteX3" fmla="*/ 1773238 w 7092950"/>
              <a:gd name="connsiteY3" fmla="*/ 0 h 1133474"/>
              <a:gd name="connsiteX4" fmla="*/ 2364317 w 7092950"/>
              <a:gd name="connsiteY4" fmla="*/ 0 h 1133474"/>
              <a:gd name="connsiteX5" fmla="*/ 3026325 w 7092950"/>
              <a:gd name="connsiteY5" fmla="*/ 0 h 1133474"/>
              <a:gd name="connsiteX6" fmla="*/ 3617405 w 7092950"/>
              <a:gd name="connsiteY6" fmla="*/ 0 h 1133474"/>
              <a:gd name="connsiteX7" fmla="*/ 4066625 w 7092950"/>
              <a:gd name="connsiteY7" fmla="*/ 0 h 1133474"/>
              <a:gd name="connsiteX8" fmla="*/ 4657704 w 7092950"/>
              <a:gd name="connsiteY8" fmla="*/ 0 h 1133474"/>
              <a:gd name="connsiteX9" fmla="*/ 5390642 w 7092950"/>
              <a:gd name="connsiteY9" fmla="*/ 0 h 1133474"/>
              <a:gd name="connsiteX10" fmla="*/ 5981721 w 7092950"/>
              <a:gd name="connsiteY10" fmla="*/ 0 h 1133474"/>
              <a:gd name="connsiteX11" fmla="*/ 7092950 w 7092950"/>
              <a:gd name="connsiteY11" fmla="*/ 0 h 1133474"/>
              <a:gd name="connsiteX12" fmla="*/ 7092950 w 7092950"/>
              <a:gd name="connsiteY12" fmla="*/ 589406 h 1133474"/>
              <a:gd name="connsiteX13" fmla="*/ 7092950 w 7092950"/>
              <a:gd name="connsiteY13" fmla="*/ 1133474 h 1133474"/>
              <a:gd name="connsiteX14" fmla="*/ 6501871 w 7092950"/>
              <a:gd name="connsiteY14" fmla="*/ 1133474 h 1133474"/>
              <a:gd name="connsiteX15" fmla="*/ 5839862 w 7092950"/>
              <a:gd name="connsiteY15" fmla="*/ 1133474 h 1133474"/>
              <a:gd name="connsiteX16" fmla="*/ 5106924 w 7092950"/>
              <a:gd name="connsiteY16" fmla="*/ 1133474 h 1133474"/>
              <a:gd name="connsiteX17" fmla="*/ 4586774 w 7092950"/>
              <a:gd name="connsiteY17" fmla="*/ 1133474 h 1133474"/>
              <a:gd name="connsiteX18" fmla="*/ 4208484 w 7092950"/>
              <a:gd name="connsiteY18" fmla="*/ 1133474 h 1133474"/>
              <a:gd name="connsiteX19" fmla="*/ 3475546 w 7092950"/>
              <a:gd name="connsiteY19" fmla="*/ 1133474 h 1133474"/>
              <a:gd name="connsiteX20" fmla="*/ 2813537 w 7092950"/>
              <a:gd name="connsiteY20" fmla="*/ 1133474 h 1133474"/>
              <a:gd name="connsiteX21" fmla="*/ 2364317 w 7092950"/>
              <a:gd name="connsiteY21" fmla="*/ 1133474 h 1133474"/>
              <a:gd name="connsiteX22" fmla="*/ 1773238 w 7092950"/>
              <a:gd name="connsiteY22" fmla="*/ 1133474 h 1133474"/>
              <a:gd name="connsiteX23" fmla="*/ 1394947 w 7092950"/>
              <a:gd name="connsiteY23" fmla="*/ 1133474 h 1133474"/>
              <a:gd name="connsiteX24" fmla="*/ 803868 w 7092950"/>
              <a:gd name="connsiteY24" fmla="*/ 1133474 h 1133474"/>
              <a:gd name="connsiteX25" fmla="*/ 0 w 7092950"/>
              <a:gd name="connsiteY25" fmla="*/ 1133474 h 1133474"/>
              <a:gd name="connsiteX26" fmla="*/ 0 w 7092950"/>
              <a:gd name="connsiteY26" fmla="*/ 600741 h 1133474"/>
              <a:gd name="connsiteX27" fmla="*/ 0 w 7092950"/>
              <a:gd name="connsiteY27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92950" h="1133474" fill="none" extrusionOk="0">
                <a:moveTo>
                  <a:pt x="0" y="0"/>
                </a:moveTo>
                <a:cubicBezTo>
                  <a:pt x="142921" y="-24473"/>
                  <a:pt x="405787" y="59306"/>
                  <a:pt x="662009" y="0"/>
                </a:cubicBezTo>
                <a:cubicBezTo>
                  <a:pt x="918231" y="-59306"/>
                  <a:pt x="1018945" y="59355"/>
                  <a:pt x="1182158" y="0"/>
                </a:cubicBezTo>
                <a:cubicBezTo>
                  <a:pt x="1345371" y="-59355"/>
                  <a:pt x="1503235" y="49708"/>
                  <a:pt x="1773238" y="0"/>
                </a:cubicBezTo>
                <a:cubicBezTo>
                  <a:pt x="2043241" y="-49708"/>
                  <a:pt x="2220919" y="62296"/>
                  <a:pt x="2364317" y="0"/>
                </a:cubicBezTo>
                <a:cubicBezTo>
                  <a:pt x="2507715" y="-62296"/>
                  <a:pt x="2891278" y="23192"/>
                  <a:pt x="3026325" y="0"/>
                </a:cubicBezTo>
                <a:cubicBezTo>
                  <a:pt x="3161372" y="-23192"/>
                  <a:pt x="3481677" y="47901"/>
                  <a:pt x="3617405" y="0"/>
                </a:cubicBezTo>
                <a:cubicBezTo>
                  <a:pt x="3753133" y="-47901"/>
                  <a:pt x="3921335" y="46184"/>
                  <a:pt x="4066625" y="0"/>
                </a:cubicBezTo>
                <a:cubicBezTo>
                  <a:pt x="4211915" y="-46184"/>
                  <a:pt x="4538841" y="24248"/>
                  <a:pt x="4657704" y="0"/>
                </a:cubicBezTo>
                <a:cubicBezTo>
                  <a:pt x="4776567" y="-24248"/>
                  <a:pt x="5039376" y="15916"/>
                  <a:pt x="5390642" y="0"/>
                </a:cubicBezTo>
                <a:cubicBezTo>
                  <a:pt x="5741908" y="-15916"/>
                  <a:pt x="5762168" y="9348"/>
                  <a:pt x="5981721" y="0"/>
                </a:cubicBezTo>
                <a:cubicBezTo>
                  <a:pt x="6201274" y="-9348"/>
                  <a:pt x="6651503" y="71723"/>
                  <a:pt x="7092950" y="0"/>
                </a:cubicBezTo>
                <a:cubicBezTo>
                  <a:pt x="7112311" y="283665"/>
                  <a:pt x="7056889" y="343921"/>
                  <a:pt x="7092950" y="589406"/>
                </a:cubicBezTo>
                <a:cubicBezTo>
                  <a:pt x="7129011" y="834891"/>
                  <a:pt x="7038154" y="949887"/>
                  <a:pt x="7092950" y="1133474"/>
                </a:cubicBezTo>
                <a:cubicBezTo>
                  <a:pt x="6879156" y="1198331"/>
                  <a:pt x="6763706" y="1128153"/>
                  <a:pt x="6501871" y="1133474"/>
                </a:cubicBezTo>
                <a:cubicBezTo>
                  <a:pt x="6240036" y="1138795"/>
                  <a:pt x="6107239" y="1122701"/>
                  <a:pt x="5839862" y="1133474"/>
                </a:cubicBezTo>
                <a:cubicBezTo>
                  <a:pt x="5572485" y="1144247"/>
                  <a:pt x="5330435" y="1052569"/>
                  <a:pt x="5106924" y="1133474"/>
                </a:cubicBezTo>
                <a:cubicBezTo>
                  <a:pt x="4883413" y="1214379"/>
                  <a:pt x="4707300" y="1103091"/>
                  <a:pt x="4586774" y="1133474"/>
                </a:cubicBezTo>
                <a:cubicBezTo>
                  <a:pt x="4466248" y="1163857"/>
                  <a:pt x="4344288" y="1091554"/>
                  <a:pt x="4208484" y="1133474"/>
                </a:cubicBezTo>
                <a:cubicBezTo>
                  <a:pt x="4072680" y="1175394"/>
                  <a:pt x="3703593" y="1116050"/>
                  <a:pt x="3475546" y="1133474"/>
                </a:cubicBezTo>
                <a:cubicBezTo>
                  <a:pt x="3247499" y="1150898"/>
                  <a:pt x="3020901" y="1082539"/>
                  <a:pt x="2813537" y="1133474"/>
                </a:cubicBezTo>
                <a:cubicBezTo>
                  <a:pt x="2606173" y="1184409"/>
                  <a:pt x="2471295" y="1113564"/>
                  <a:pt x="2364317" y="1133474"/>
                </a:cubicBezTo>
                <a:cubicBezTo>
                  <a:pt x="2257339" y="1153384"/>
                  <a:pt x="1937955" y="1099638"/>
                  <a:pt x="1773238" y="1133474"/>
                </a:cubicBezTo>
                <a:cubicBezTo>
                  <a:pt x="1608521" y="1167310"/>
                  <a:pt x="1530137" y="1115631"/>
                  <a:pt x="1394947" y="1133474"/>
                </a:cubicBezTo>
                <a:cubicBezTo>
                  <a:pt x="1259757" y="1151317"/>
                  <a:pt x="934507" y="1069923"/>
                  <a:pt x="803868" y="1133474"/>
                </a:cubicBezTo>
                <a:cubicBezTo>
                  <a:pt x="673229" y="1197025"/>
                  <a:pt x="352072" y="1106641"/>
                  <a:pt x="0" y="1133474"/>
                </a:cubicBezTo>
                <a:cubicBezTo>
                  <a:pt x="-36604" y="918224"/>
                  <a:pt x="27319" y="833802"/>
                  <a:pt x="0" y="600741"/>
                </a:cubicBezTo>
                <a:cubicBezTo>
                  <a:pt x="-27319" y="367680"/>
                  <a:pt x="38728" y="196065"/>
                  <a:pt x="0" y="0"/>
                </a:cubicBezTo>
                <a:close/>
              </a:path>
              <a:path w="7092950" h="1133474" stroke="0" extrusionOk="0">
                <a:moveTo>
                  <a:pt x="0" y="0"/>
                </a:moveTo>
                <a:cubicBezTo>
                  <a:pt x="284629" y="-29729"/>
                  <a:pt x="487527" y="51817"/>
                  <a:pt x="662009" y="0"/>
                </a:cubicBezTo>
                <a:cubicBezTo>
                  <a:pt x="836491" y="-51817"/>
                  <a:pt x="983692" y="65207"/>
                  <a:pt x="1253088" y="0"/>
                </a:cubicBezTo>
                <a:cubicBezTo>
                  <a:pt x="1522484" y="-65207"/>
                  <a:pt x="1712409" y="39646"/>
                  <a:pt x="1844167" y="0"/>
                </a:cubicBezTo>
                <a:cubicBezTo>
                  <a:pt x="1975925" y="-39646"/>
                  <a:pt x="2174734" y="65802"/>
                  <a:pt x="2435246" y="0"/>
                </a:cubicBezTo>
                <a:cubicBezTo>
                  <a:pt x="2695758" y="-65802"/>
                  <a:pt x="2850414" y="23958"/>
                  <a:pt x="3026325" y="0"/>
                </a:cubicBezTo>
                <a:cubicBezTo>
                  <a:pt x="3202236" y="-23958"/>
                  <a:pt x="3397432" y="6763"/>
                  <a:pt x="3759263" y="0"/>
                </a:cubicBezTo>
                <a:cubicBezTo>
                  <a:pt x="4121094" y="-6763"/>
                  <a:pt x="4027166" y="47708"/>
                  <a:pt x="4208484" y="0"/>
                </a:cubicBezTo>
                <a:cubicBezTo>
                  <a:pt x="4389802" y="-47708"/>
                  <a:pt x="4449063" y="27527"/>
                  <a:pt x="4657704" y="0"/>
                </a:cubicBezTo>
                <a:cubicBezTo>
                  <a:pt x="4866345" y="-27527"/>
                  <a:pt x="5029239" y="56861"/>
                  <a:pt x="5177854" y="0"/>
                </a:cubicBezTo>
                <a:cubicBezTo>
                  <a:pt x="5326469" y="-56861"/>
                  <a:pt x="5671687" y="15832"/>
                  <a:pt x="5910792" y="0"/>
                </a:cubicBezTo>
                <a:cubicBezTo>
                  <a:pt x="6149897" y="-15832"/>
                  <a:pt x="6380408" y="32907"/>
                  <a:pt x="6501871" y="0"/>
                </a:cubicBezTo>
                <a:cubicBezTo>
                  <a:pt x="6623334" y="-32907"/>
                  <a:pt x="6906065" y="49955"/>
                  <a:pt x="7092950" y="0"/>
                </a:cubicBezTo>
                <a:cubicBezTo>
                  <a:pt x="7115815" y="129631"/>
                  <a:pt x="7072276" y="381500"/>
                  <a:pt x="7092950" y="544068"/>
                </a:cubicBezTo>
                <a:cubicBezTo>
                  <a:pt x="7113624" y="706636"/>
                  <a:pt x="7030174" y="980945"/>
                  <a:pt x="7092950" y="1133474"/>
                </a:cubicBezTo>
                <a:cubicBezTo>
                  <a:pt x="6962660" y="1148180"/>
                  <a:pt x="6763401" y="1103914"/>
                  <a:pt x="6572800" y="1133474"/>
                </a:cubicBezTo>
                <a:cubicBezTo>
                  <a:pt x="6382199" y="1163034"/>
                  <a:pt x="6257664" y="1071690"/>
                  <a:pt x="5981721" y="1133474"/>
                </a:cubicBezTo>
                <a:cubicBezTo>
                  <a:pt x="5705778" y="1195258"/>
                  <a:pt x="5605239" y="1119983"/>
                  <a:pt x="5319713" y="1133474"/>
                </a:cubicBezTo>
                <a:cubicBezTo>
                  <a:pt x="5034187" y="1146965"/>
                  <a:pt x="4747975" y="1073658"/>
                  <a:pt x="4586774" y="1133474"/>
                </a:cubicBezTo>
                <a:cubicBezTo>
                  <a:pt x="4425573" y="1193290"/>
                  <a:pt x="4353674" y="1095317"/>
                  <a:pt x="4208484" y="1133474"/>
                </a:cubicBezTo>
                <a:cubicBezTo>
                  <a:pt x="4063294" y="1171631"/>
                  <a:pt x="3856143" y="1076248"/>
                  <a:pt x="3688334" y="1133474"/>
                </a:cubicBezTo>
                <a:cubicBezTo>
                  <a:pt x="3520525" y="1190700"/>
                  <a:pt x="3334926" y="1116917"/>
                  <a:pt x="3026325" y="1133474"/>
                </a:cubicBezTo>
                <a:cubicBezTo>
                  <a:pt x="2717724" y="1150031"/>
                  <a:pt x="2491675" y="1069573"/>
                  <a:pt x="2293387" y="1133474"/>
                </a:cubicBezTo>
                <a:cubicBezTo>
                  <a:pt x="2095099" y="1197375"/>
                  <a:pt x="1834022" y="1131175"/>
                  <a:pt x="1702308" y="1133474"/>
                </a:cubicBezTo>
                <a:cubicBezTo>
                  <a:pt x="1570594" y="1135773"/>
                  <a:pt x="1510698" y="1110240"/>
                  <a:pt x="1324017" y="1133474"/>
                </a:cubicBezTo>
                <a:cubicBezTo>
                  <a:pt x="1137336" y="1156708"/>
                  <a:pt x="947632" y="1104033"/>
                  <a:pt x="732938" y="1133474"/>
                </a:cubicBezTo>
                <a:cubicBezTo>
                  <a:pt x="518244" y="1162915"/>
                  <a:pt x="259777" y="1071553"/>
                  <a:pt x="0" y="1133474"/>
                </a:cubicBezTo>
                <a:cubicBezTo>
                  <a:pt x="-15856" y="858994"/>
                  <a:pt x="34434" y="805092"/>
                  <a:pt x="0" y="555402"/>
                </a:cubicBezTo>
                <a:cubicBezTo>
                  <a:pt x="-34434" y="305712"/>
                  <a:pt x="43173" y="232729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3494078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000" b="1" dirty="0">
                <a:solidFill>
                  <a:srgbClr val="CE3084"/>
                </a:solidFill>
                <a:latin typeface="+mn-lt"/>
              </a:rPr>
              <a:t>SKILL 3:</a:t>
            </a:r>
            <a:br>
              <a:rPr lang="en-IE" dirty="0">
                <a:solidFill>
                  <a:srgbClr val="CE3084"/>
                </a:solidFill>
              </a:rPr>
            </a:br>
            <a:r>
              <a:rPr lang="en-IE" sz="2800" b="1" dirty="0">
                <a:solidFill>
                  <a:srgbClr val="CE3084"/>
                </a:solidFill>
                <a:latin typeface="+mn-lt"/>
              </a:rPr>
              <a:t>GET GOOD AT STRESS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90E0A2-5520-4ABC-A33C-59E68D74C44F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51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53136E85-404D-4272-83BD-678722CBC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908" y="1610089"/>
            <a:ext cx="4071492" cy="405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0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A00E9-AF0F-4631-9765-66F6AD18F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861" y="-41585"/>
            <a:ext cx="7124961" cy="1325563"/>
          </a:xfrm>
        </p:spPr>
        <p:txBody>
          <a:bodyPr>
            <a:normAutofit/>
          </a:bodyPr>
          <a:lstStyle/>
          <a:p>
            <a:r>
              <a:rPr lang="en-US" sz="3300" b="1" dirty="0"/>
              <a:t> </a:t>
            </a:r>
            <a:endParaRPr lang="en-IE" sz="33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ABD29-DB19-4817-AC30-65FA1057C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41" y="2609904"/>
            <a:ext cx="8349338" cy="3135664"/>
          </a:xfrm>
        </p:spPr>
        <p:txBody>
          <a:bodyPr/>
          <a:lstStyle/>
          <a:p>
            <a:endParaRPr lang="en-US" b="1" dirty="0"/>
          </a:p>
          <a:p>
            <a:pPr marL="0" indent="0">
              <a:buNone/>
            </a:pPr>
            <a:endParaRPr lang="en-IE" i="1"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365A1DB6-EAD9-4B6F-862F-411BA4D2E4EC}"/>
              </a:ext>
            </a:extLst>
          </p:cNvPr>
          <p:cNvSpPr/>
          <p:nvPr/>
        </p:nvSpPr>
        <p:spPr>
          <a:xfrm>
            <a:off x="2096061" y="2430062"/>
            <a:ext cx="5912559" cy="2767140"/>
          </a:xfrm>
          <a:prstGeom prst="wedgeEllipseCallout">
            <a:avLst>
              <a:gd name="adj1" fmla="val -33592"/>
              <a:gd name="adj2" fmla="val 55616"/>
            </a:avLst>
          </a:prstGeom>
          <a:solidFill>
            <a:srgbClr val="CE3084"/>
          </a:solidFill>
          <a:ln>
            <a:solidFill>
              <a:srgbClr val="CE30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When you change your mind about stress, you can change your body’s response to stress.</a:t>
            </a:r>
            <a:endParaRPr lang="en-US" sz="2000" b="1" dirty="0"/>
          </a:p>
          <a:p>
            <a:pPr algn="ctr">
              <a:lnSpc>
                <a:spcPct val="150000"/>
              </a:lnSpc>
            </a:pPr>
            <a:r>
              <a:rPr lang="en-US" sz="2000" b="1" dirty="0"/>
              <a:t>- Professor Kelly McGonigal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403B72-F95A-4130-B34D-0FA5969B2C64}"/>
              </a:ext>
            </a:extLst>
          </p:cNvPr>
          <p:cNvSpPr txBox="1"/>
          <p:nvPr/>
        </p:nvSpPr>
        <p:spPr>
          <a:xfrm>
            <a:off x="1502699" y="142017"/>
            <a:ext cx="598065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4000" b="1" dirty="0">
                <a:solidFill>
                  <a:srgbClr val="CE3084"/>
                </a:solidFill>
                <a:latin typeface="+mn-lt"/>
              </a:rPr>
              <a:t>SKILL 3:</a:t>
            </a:r>
            <a:br>
              <a:rPr lang="en-IE" dirty="0">
                <a:solidFill>
                  <a:srgbClr val="CE3084"/>
                </a:solidFill>
              </a:rPr>
            </a:br>
            <a:r>
              <a:rPr lang="en-IE" sz="2800" b="1" dirty="0">
                <a:solidFill>
                  <a:srgbClr val="CE3084"/>
                </a:solidFill>
                <a:latin typeface="+mn-lt"/>
              </a:rPr>
              <a:t>GET GOOD AT STRESS</a:t>
            </a:r>
            <a:endParaRPr lang="en-IE" sz="2800" dirty="0">
              <a:solidFill>
                <a:srgbClr val="CE308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0C54E-21AC-40E6-8CE0-A315636FCF9C}"/>
              </a:ext>
            </a:extLst>
          </p:cNvPr>
          <p:cNvSpPr txBox="1"/>
          <p:nvPr/>
        </p:nvSpPr>
        <p:spPr>
          <a:xfrm>
            <a:off x="1665049" y="1503974"/>
            <a:ext cx="537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D4C93"/>
                </a:solidFill>
              </a:rPr>
              <a:t>What are your thoughts on the following quote by stress expert Professor Kelly McGonigal?</a:t>
            </a:r>
            <a:endParaRPr lang="en-IE" b="1" dirty="0">
              <a:solidFill>
                <a:srgbClr val="0D4C9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0E6670-B111-4885-A4A7-721E1BBC9B31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52</a:t>
            </a:r>
          </a:p>
        </p:txBody>
      </p:sp>
    </p:spTree>
    <p:extLst>
      <p:ext uri="{BB962C8B-B14F-4D97-AF65-F5344CB8AC3E}">
        <p14:creationId xmlns:p14="http://schemas.microsoft.com/office/powerpoint/2010/main" val="388988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A00E9-AF0F-4631-9765-66F6AD18F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861" y="-41585"/>
            <a:ext cx="7124961" cy="1325563"/>
          </a:xfrm>
        </p:spPr>
        <p:txBody>
          <a:bodyPr>
            <a:normAutofit/>
          </a:bodyPr>
          <a:lstStyle/>
          <a:p>
            <a:r>
              <a:rPr lang="en-US" sz="3300" b="1" dirty="0"/>
              <a:t> </a:t>
            </a:r>
            <a:endParaRPr lang="en-IE" sz="33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ABD29-DB19-4817-AC30-65FA1057C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41" y="2609904"/>
            <a:ext cx="8349338" cy="3135664"/>
          </a:xfrm>
        </p:spPr>
        <p:txBody>
          <a:bodyPr/>
          <a:lstStyle/>
          <a:p>
            <a:endParaRPr lang="en-US" b="1" dirty="0"/>
          </a:p>
          <a:p>
            <a:pPr marL="0" indent="0">
              <a:buNone/>
            </a:pPr>
            <a:endParaRPr lang="en-IE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403B72-F95A-4130-B34D-0FA5969B2C64}"/>
              </a:ext>
            </a:extLst>
          </p:cNvPr>
          <p:cNvSpPr txBox="1"/>
          <p:nvPr/>
        </p:nvSpPr>
        <p:spPr>
          <a:xfrm>
            <a:off x="1408502" y="83649"/>
            <a:ext cx="598065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4000" b="1" dirty="0">
                <a:solidFill>
                  <a:srgbClr val="CE3084"/>
                </a:solidFill>
                <a:latin typeface="+mn-lt"/>
              </a:rPr>
              <a:t>SKILL 3:</a:t>
            </a:r>
            <a:br>
              <a:rPr lang="en-IE" dirty="0">
                <a:solidFill>
                  <a:srgbClr val="CE3084"/>
                </a:solidFill>
              </a:rPr>
            </a:br>
            <a:r>
              <a:rPr lang="en-IE" sz="2800" b="1" dirty="0">
                <a:solidFill>
                  <a:srgbClr val="CE3084"/>
                </a:solidFill>
                <a:latin typeface="+mn-lt"/>
              </a:rPr>
              <a:t>GET GOOD AT STRESS</a:t>
            </a:r>
            <a:endParaRPr lang="en-IE" sz="2800" dirty="0">
              <a:solidFill>
                <a:srgbClr val="CE308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8D0654-29D2-4CC1-8C0C-EBC8F4581D95}"/>
              </a:ext>
            </a:extLst>
          </p:cNvPr>
          <p:cNvSpPr txBox="1"/>
          <p:nvPr/>
        </p:nvSpPr>
        <p:spPr>
          <a:xfrm>
            <a:off x="1408502" y="1631609"/>
            <a:ext cx="71249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How we </a:t>
            </a:r>
            <a:r>
              <a:rPr lang="en-US" sz="2000" b="1" dirty="0">
                <a:solidFill>
                  <a:srgbClr val="0D4C93"/>
                </a:solidFill>
              </a:rPr>
              <a:t>view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the stress response </a:t>
            </a:r>
            <a:r>
              <a:rPr lang="en-US" sz="2000"/>
              <a:t>is vital.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When we choose to view the stress response </a:t>
            </a:r>
            <a:r>
              <a:rPr lang="en-US" sz="2000" b="1" dirty="0">
                <a:solidFill>
                  <a:srgbClr val="0D4C93"/>
                </a:solidFill>
              </a:rPr>
              <a:t>as helpful rather than harmful</a:t>
            </a:r>
            <a:r>
              <a:rPr lang="en-US" sz="2000" dirty="0"/>
              <a:t> and change </a:t>
            </a:r>
            <a:r>
              <a:rPr lang="en-US" sz="2000" b="1" dirty="0">
                <a:solidFill>
                  <a:srgbClr val="0D4C93"/>
                </a:solidFill>
              </a:rPr>
              <a:t>our</a:t>
            </a:r>
            <a:r>
              <a:rPr lang="en-US" sz="2000" dirty="0">
                <a:solidFill>
                  <a:srgbClr val="0D4C93"/>
                </a:solidFill>
              </a:rPr>
              <a:t> </a:t>
            </a:r>
            <a:r>
              <a:rPr lang="en-US" sz="2000" b="1" dirty="0">
                <a:solidFill>
                  <a:srgbClr val="0D4C93"/>
                </a:solidFill>
              </a:rPr>
              <a:t>self-talk about it</a:t>
            </a:r>
            <a:r>
              <a:rPr lang="en-US" sz="2000" dirty="0"/>
              <a:t>,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we can actually </a:t>
            </a:r>
            <a:r>
              <a:rPr lang="en-US" sz="2000" b="1" dirty="0">
                <a:solidFill>
                  <a:srgbClr val="0D4C93"/>
                </a:solidFill>
              </a:rPr>
              <a:t>change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the </a:t>
            </a:r>
            <a:r>
              <a:rPr lang="en-US" sz="2000" b="1" dirty="0">
                <a:solidFill>
                  <a:srgbClr val="0D4C93"/>
                </a:solidFill>
              </a:rPr>
              <a:t>stress response </a:t>
            </a:r>
            <a:r>
              <a:rPr lang="en-US" sz="2000" dirty="0"/>
              <a:t>of the brain and the body.</a:t>
            </a:r>
          </a:p>
          <a:p>
            <a:endParaRPr lang="en-US" sz="2000" dirty="0"/>
          </a:p>
          <a:p>
            <a:r>
              <a:rPr lang="en-US" sz="2000" dirty="0"/>
              <a:t>Levels of </a:t>
            </a:r>
            <a:r>
              <a:rPr lang="en-US" sz="2000" b="1" dirty="0">
                <a:solidFill>
                  <a:srgbClr val="E20000"/>
                </a:solidFill>
              </a:rPr>
              <a:t>cortisol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and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>
                <a:solidFill>
                  <a:srgbClr val="E20000"/>
                </a:solidFill>
              </a:rPr>
              <a:t>adrenaline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>
                <a:solidFill>
                  <a:srgbClr val="0D4C93"/>
                </a:solidFill>
              </a:rPr>
              <a:t>decrease</a:t>
            </a:r>
            <a:r>
              <a:rPr lang="en-US" sz="2000" dirty="0"/>
              <a:t> and more </a:t>
            </a:r>
            <a:r>
              <a:rPr lang="en-US" sz="2000" b="1" dirty="0">
                <a:solidFill>
                  <a:srgbClr val="E20000"/>
                </a:solidFill>
              </a:rPr>
              <a:t>oxytocin</a:t>
            </a:r>
            <a:r>
              <a:rPr lang="en-US" sz="2000" dirty="0"/>
              <a:t> is </a:t>
            </a:r>
            <a:r>
              <a:rPr lang="en-US" sz="2000" b="1" dirty="0">
                <a:solidFill>
                  <a:srgbClr val="0D4C93"/>
                </a:solidFill>
              </a:rPr>
              <a:t>released</a:t>
            </a:r>
            <a:r>
              <a:rPr lang="en-US" sz="2000" dirty="0"/>
              <a:t>.</a:t>
            </a:r>
            <a:endParaRPr lang="en-US" sz="2000" b="1" dirty="0">
              <a:solidFill>
                <a:srgbClr val="0070C0"/>
              </a:solidFill>
            </a:endParaRPr>
          </a:p>
          <a:p>
            <a:endParaRPr lang="en-US" sz="2000" dirty="0"/>
          </a:p>
          <a:p>
            <a:r>
              <a:rPr lang="en-US" sz="2000" dirty="0"/>
              <a:t>You might remember that </a:t>
            </a:r>
            <a:r>
              <a:rPr lang="en-US" sz="2000" b="1" dirty="0">
                <a:solidFill>
                  <a:srgbClr val="FF0000"/>
                </a:solidFill>
              </a:rPr>
              <a:t>oxytocin</a:t>
            </a:r>
            <a:r>
              <a:rPr lang="en-US" sz="2000" dirty="0"/>
              <a:t> gives us </a:t>
            </a:r>
            <a:r>
              <a:rPr lang="en-US" sz="2000" b="1" dirty="0">
                <a:solidFill>
                  <a:srgbClr val="0D4C93"/>
                </a:solidFill>
              </a:rPr>
              <a:t>feelings of connection</a:t>
            </a:r>
            <a:r>
              <a:rPr lang="en-US" sz="2000" dirty="0">
                <a:solidFill>
                  <a:srgbClr val="0D4C93"/>
                </a:solidFill>
              </a:rPr>
              <a:t> </a:t>
            </a:r>
            <a:r>
              <a:rPr lang="en-US" sz="2000" dirty="0"/>
              <a:t>to others and it also makes us feel </a:t>
            </a:r>
            <a:r>
              <a:rPr lang="en-US" sz="2000" b="1" dirty="0">
                <a:solidFill>
                  <a:srgbClr val="0D4C93"/>
                </a:solidFill>
              </a:rPr>
              <a:t>brave.</a:t>
            </a:r>
          </a:p>
          <a:p>
            <a:r>
              <a:rPr lang="en-US" sz="2000" dirty="0"/>
              <a:t> </a:t>
            </a:r>
            <a:endParaRPr lang="en-IE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3C7BA9-3BBC-4849-9796-C674BB50CCCD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53</a:t>
            </a:r>
          </a:p>
        </p:txBody>
      </p:sp>
    </p:spTree>
    <p:extLst>
      <p:ext uri="{BB962C8B-B14F-4D97-AF65-F5344CB8AC3E}">
        <p14:creationId xmlns:p14="http://schemas.microsoft.com/office/powerpoint/2010/main" val="189987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66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5426</TotalTime>
  <Words>1134</Words>
  <Application>Microsoft Office PowerPoint</Application>
  <PresentationFormat>On-screen Show (4:3)</PresentationFormat>
  <Paragraphs>164</Paragraphs>
  <Slides>21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Comic Sans MS</vt:lpstr>
      <vt:lpstr>Office Theme</vt:lpstr>
      <vt:lpstr>PowerPoint Presentation</vt:lpstr>
      <vt:lpstr>SKILL 3: GET GOOD AT STRESS</vt:lpstr>
      <vt:lpstr>SKILL 3: GET GOOD AT STRESS</vt:lpstr>
      <vt:lpstr>SKILL 3: GET GOOD AT STRESS</vt:lpstr>
      <vt:lpstr>SKILL 3: GET GOOD AT STRESS</vt:lpstr>
      <vt:lpstr>SKILL 3: GET GOOD AT STRESS</vt:lpstr>
      <vt:lpstr>PowerPoint Presentation</vt:lpstr>
      <vt:lpstr> </vt:lpstr>
      <vt:lpstr> </vt:lpstr>
      <vt:lpstr> </vt:lpstr>
      <vt:lpstr> </vt:lpstr>
      <vt:lpstr> </vt:lpstr>
      <vt:lpstr> </vt:lpstr>
      <vt:lpstr>SKILL 3: GET GOOD AT STRESS</vt:lpstr>
      <vt:lpstr>SKILL 3: GET GOOD AT STRESS </vt:lpstr>
      <vt:lpstr>SKILL 3: GET GOOD AT STRESS</vt:lpstr>
      <vt:lpstr>SKILL 3: GET GOOD AT STRESS</vt:lpstr>
      <vt:lpstr>PowerPoint Presentation</vt:lpstr>
      <vt:lpstr>PowerPoint Presentation</vt:lpstr>
      <vt:lpstr>SKILL 3: GET GOOD AT STRESS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Heron</dc:creator>
  <cp:lastModifiedBy>Conor Holmes</cp:lastModifiedBy>
  <cp:revision>653</cp:revision>
  <cp:lastPrinted>2020-02-05T16:31:18Z</cp:lastPrinted>
  <dcterms:created xsi:type="dcterms:W3CDTF">2019-11-05T12:41:00Z</dcterms:created>
  <dcterms:modified xsi:type="dcterms:W3CDTF">2022-03-02T13:16:44Z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ABE83ED7-28C9-4497-ABCE-DF36520D3D49</vt:lpwstr>
  </property>
  <property fmtid="{D5CDD505-2E9C-101B-9397-08002B2CF9AE}" pid="3" name="ArticulatePath">
    <vt:lpwstr>Wired for Well-Being PP slides Book A-11.02.20</vt:lpwstr>
  </property>
</Properties>
</file>