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9"/>
  </p:notesMasterIdLst>
  <p:handoutMasterIdLst>
    <p:handoutMasterId r:id="rId10"/>
  </p:handoutMasterIdLst>
  <p:sldIdLst>
    <p:sldId id="265" r:id="rId3"/>
    <p:sldId id="266" r:id="rId4"/>
    <p:sldId id="267" r:id="rId5"/>
    <p:sldId id="268" r:id="rId6"/>
    <p:sldId id="269" r:id="rId7"/>
    <p:sldId id="343" r:id="rId8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70"/>
    <a:srgbClr val="CA0000"/>
    <a:srgbClr val="7030A0"/>
    <a:srgbClr val="008000"/>
    <a:srgbClr val="009900"/>
    <a:srgbClr val="6600CC"/>
    <a:srgbClr val="002B82"/>
    <a:srgbClr val="003BB0"/>
    <a:srgbClr val="003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 autoAdjust="0"/>
    <p:restoredTop sz="94650" autoAdjust="0"/>
  </p:normalViewPr>
  <p:slideViewPr>
    <p:cSldViewPr>
      <p:cViewPr varScale="1">
        <p:scale>
          <a:sx n="84" d="100"/>
          <a:sy n="84" d="100"/>
        </p:scale>
        <p:origin x="11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09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6DA9D-4CF9-42C7-8CAF-8FB855997CE5}" type="datetimeFigureOut">
              <a:rPr lang="en-IE" smtClean="0"/>
              <a:pPr/>
              <a:t>15/06/2022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6E163-90B2-42DE-A3B8-63573BFDA921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44528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B7725-18AB-430B-8682-0C545B9A25A9}" type="datetimeFigureOut">
              <a:rPr lang="en-GB" smtClean="0"/>
              <a:pPr/>
              <a:t>15/06/2022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2063C-3406-45DB-99C9-DB0DBB3D654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5527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3B51A99-9938-4267-88B6-1C155B416A87}"/>
              </a:ext>
            </a:extLst>
          </p:cNvPr>
          <p:cNvSpPr/>
          <p:nvPr userDrawn="1"/>
        </p:nvSpPr>
        <p:spPr>
          <a:xfrm>
            <a:off x="-5067" y="0"/>
            <a:ext cx="576064" cy="6858000"/>
          </a:xfrm>
          <a:prstGeom prst="rect">
            <a:avLst/>
          </a:prstGeom>
          <a:gradFill>
            <a:gsLst>
              <a:gs pos="100000">
                <a:srgbClr val="6600CC"/>
              </a:gs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00389C7-C4C7-4321-907A-A0E00A330154}"/>
              </a:ext>
            </a:extLst>
          </p:cNvPr>
          <p:cNvSpPr/>
          <p:nvPr userDrawn="1"/>
        </p:nvSpPr>
        <p:spPr>
          <a:xfrm>
            <a:off x="0" y="1124744"/>
            <a:ext cx="9144000" cy="8976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12AE6AF-D2B3-4F24-86E4-A846AE379D83}"/>
              </a:ext>
            </a:extLst>
          </p:cNvPr>
          <p:cNvSpPr/>
          <p:nvPr userDrawn="1"/>
        </p:nvSpPr>
        <p:spPr>
          <a:xfrm>
            <a:off x="-5290" y="5949280"/>
            <a:ext cx="9149290" cy="8976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TextBox 14">
            <a:extLst>
              <a:ext uri="{FF2B5EF4-FFF2-40B4-BE49-F238E27FC236}">
                <a16:creationId xmlns:a16="http://schemas.microsoft.com/office/drawing/2014/main" id="{34AA4C65-539E-46FE-9BBD-139F4EE6D83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596337" y="6397856"/>
            <a:ext cx="1537504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E" altLang="en-US" sz="1200" b="1" dirty="0">
                <a:solidFill>
                  <a:srgbClr val="104B90"/>
                </a:solidFill>
              </a:rPr>
              <a:t>www.otb.ie/WWB</a:t>
            </a: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16D4FDE2-8039-4B8F-9153-586D5BC024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179410"/>
            <a:ext cx="1385316" cy="56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54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7C66-C992-46CD-BE2F-BF9640AA7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9BA2A-A782-4C48-B652-751EC4374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22D83A-BD0C-429E-A898-6624BF452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3A8DBA-CC16-4B26-BEB1-5F5189A14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CA52-B192-4D5D-89DB-9050D3E90BDB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09C99-192A-4C35-AE04-1032358A8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B940E-8D26-4281-AFB6-F2A41A6C9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B135-529C-42D4-BD91-6D138AF732D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6042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84C6B-0DE8-4808-85DB-D110A5341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318E97-3C50-4564-A7A8-CDA2B94B32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A3D0F4-87A1-44FE-9957-F8DFBA3AF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ACEF64-B766-450B-BBE9-6B5A7942F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CA52-B192-4D5D-89DB-9050D3E90BDB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4367A4-FC7D-4745-B930-D6D5DDF10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99AA6D-796C-4687-B914-87DA08340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B135-529C-42D4-BD91-6D138AF732D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65533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DC959-2EAF-46B3-818B-74236AEA0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7C88E0-12A0-4333-A22D-BCF0759B08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B4A2B-4EAA-478C-BF8E-2698BBB5E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CA52-B192-4D5D-89DB-9050D3E90BDB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29F68-0CE9-4512-A9BC-15D1EA37D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8281B-4728-4D77-A385-715B18447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B135-529C-42D4-BD91-6D138AF732D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0563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369B72-C68F-4178-A681-06A46D4DF5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1C4775-EC12-4C38-8D73-04890F0D5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49778-3A13-451B-91BE-F8A8CA28C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CA52-B192-4D5D-89DB-9050D3E90BDB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9434C-29A3-45B1-BEE8-DE1671447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7EA06-F443-46FB-91C9-7675D456C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B135-529C-42D4-BD91-6D138AF732D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1966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F78354B-AF8A-4719-B761-EA182A81B568}"/>
              </a:ext>
            </a:extLst>
          </p:cNvPr>
          <p:cNvSpPr/>
          <p:nvPr userDrawn="1"/>
        </p:nvSpPr>
        <p:spPr>
          <a:xfrm>
            <a:off x="-5067" y="0"/>
            <a:ext cx="576064" cy="6858000"/>
          </a:xfrm>
          <a:prstGeom prst="rect">
            <a:avLst/>
          </a:prstGeom>
          <a:gradFill>
            <a:gsLst>
              <a:gs pos="100000">
                <a:srgbClr val="6600CC"/>
              </a:gs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84AB470-E53A-4DF5-AFE7-6F082703D1EE}"/>
              </a:ext>
            </a:extLst>
          </p:cNvPr>
          <p:cNvSpPr/>
          <p:nvPr userDrawn="1"/>
        </p:nvSpPr>
        <p:spPr>
          <a:xfrm>
            <a:off x="0" y="1124744"/>
            <a:ext cx="9144000" cy="8976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0B92F6-08E5-4BED-AA55-8D188E37CE37}"/>
              </a:ext>
            </a:extLst>
          </p:cNvPr>
          <p:cNvSpPr/>
          <p:nvPr userDrawn="1"/>
        </p:nvSpPr>
        <p:spPr>
          <a:xfrm>
            <a:off x="0" y="6003531"/>
            <a:ext cx="9133840" cy="8976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4" name="TextBox 14">
            <a:extLst>
              <a:ext uri="{FF2B5EF4-FFF2-40B4-BE49-F238E27FC236}">
                <a16:creationId xmlns:a16="http://schemas.microsoft.com/office/drawing/2014/main" id="{BE337F41-EE32-48E5-B6B5-2CF839A4E7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596337" y="6397856"/>
            <a:ext cx="1537504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E" altLang="en-US" sz="1200" b="1" dirty="0">
                <a:solidFill>
                  <a:srgbClr val="104B90"/>
                </a:solidFill>
              </a:rPr>
              <a:t>www.otb.ie/WWB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F40C8A03-0651-4C65-B5A6-6E14FA85F1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179410"/>
            <a:ext cx="1385316" cy="56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50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FDA34-6C31-4CEB-A0CD-684603E881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5D66CC-CC86-47B9-8713-6512ABA7A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76FB8-61F5-4667-BEC8-308E3962F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CA52-B192-4D5D-89DB-9050D3E90BDB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8CA6A-ACF8-4C92-A5C0-4E1100774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79D82-638F-4A4A-860D-620B3B845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B135-529C-42D4-BD91-6D138AF732D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8342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ED163-FA4A-4C23-B4EB-1848B78E9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AD6D3-DB87-43B1-A407-A335E5719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71A9B-DD5D-4720-A546-3C64F9443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CA52-B192-4D5D-89DB-9050D3E90BDB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6022B-9990-4166-85FA-BAEE3B71B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44534-99FB-4B25-B07A-009082ACC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B135-529C-42D4-BD91-6D138AF732D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0822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E22F6-1E7D-4DF2-8067-5C9257D11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D8C43-50DE-49DF-8772-AA65ADE39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7EA63-8931-412C-B5BA-727C80EAC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CA52-B192-4D5D-89DB-9050D3E90BDB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75564-E554-45BF-AEC1-022276E79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E409B-A7F1-4F0A-AABB-E651139D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B135-529C-42D4-BD91-6D138AF732D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2817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1617F-A92C-4AA7-BBCE-7FB1775FA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61B33-3918-424B-93EC-AEAB3376C6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266F8-FF99-4DAB-A787-5B3D3930A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8AB6F-E6B5-4F6C-BEB1-B8279A9D1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CA52-B192-4D5D-89DB-9050D3E90BDB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9D2AE-CFD7-4706-BAED-588254C96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184462-ECEF-4335-99DF-048EB571F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B135-529C-42D4-BD91-6D138AF732D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1117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FBBBF-F3F6-4420-A150-2F19D6CD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ABA9F-AECF-48A1-9319-1FB0B1836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00531-00E2-4DEB-A33E-93588C78C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A13860-2BCB-41A6-8081-712CE8859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48AE3F-6BE6-443D-8D12-704CCB2F85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3CCB70-FBFF-4DEE-8983-9A4BE0D2E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CA52-B192-4D5D-89DB-9050D3E90BDB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2E874B-B5ED-4196-B881-DAD68AAAF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904751-F97E-40B6-8873-CBE421507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B135-529C-42D4-BD91-6D138AF732D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6639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E608A-7868-4347-852F-C171197C0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0DE5B2-E03E-4D28-86BE-CBBCE1738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CA52-B192-4D5D-89DB-9050D3E90BDB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CC1A17-C8CC-4742-8F4C-699B8CB6C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119E94-62FD-4DAD-802D-6C3E5DC4D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B135-529C-42D4-BD91-6D138AF732D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9232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58C146-5DBD-4232-A882-997D6E0A7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CA52-B192-4D5D-89DB-9050D3E90BDB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A25E08-3F3B-48AF-BE9E-8A059D0AF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A4DAD4-DC3E-4EB9-BD8D-0376E57A7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B135-529C-42D4-BD91-6D138AF732D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9363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E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E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370C7C-1DC8-4144-B846-8C2DC3458200}" type="datetimeFigureOut">
              <a:rPr lang="en-IE"/>
              <a:pPr>
                <a:defRPr/>
              </a:pPr>
              <a:t>15/06/2022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41C72C8-39AE-484C-852E-2EE7C3F8BED9}" type="slidenum">
              <a:rPr lang="en-IE" altLang="en-US"/>
              <a:pPr>
                <a:defRPr/>
              </a:pPr>
              <a:t>‹#›</a:t>
            </a:fld>
            <a:endParaRPr lang="en-IE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34E770-3018-45AF-9D40-860E9F8D3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3A140-149E-4AB7-AC36-8EEBAA5FC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8C705-7069-4CC3-9CDC-0EDF59B58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ACA52-B192-4D5D-89DB-9050D3E90BDB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F3C0C-9BF6-46C0-BFFC-555BE6A93C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A74C5-54B8-4E49-9CC3-9BE88C050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FB135-529C-42D4-BD91-6D138AF732D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7013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82529" y="0"/>
            <a:ext cx="7772400" cy="1261751"/>
          </a:xfrm>
        </p:spPr>
        <p:txBody>
          <a:bodyPr>
            <a:normAutofit/>
          </a:bodyPr>
          <a:lstStyle/>
          <a:p>
            <a:pPr algn="ctr">
              <a:lnSpc>
                <a:spcPts val="3600"/>
              </a:lnSpc>
            </a:pPr>
            <a:r>
              <a:rPr lang="en-GB" sz="3600" dirty="0"/>
              <a:t>Lesson 2</a:t>
            </a:r>
            <a:br>
              <a:rPr lang="en-GB" sz="3600" dirty="0"/>
            </a:br>
            <a:r>
              <a:rPr lang="en-GB" sz="3600" dirty="0"/>
              <a:t>Jigsaw of Perspective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20371CC-D499-49E6-8495-B0B78EA974F5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9</a:t>
            </a:r>
          </a:p>
        </p:txBody>
      </p:sp>
      <p:pic>
        <p:nvPicPr>
          <p:cNvPr id="8" name="Picture 7" descr="A picture containing text, sign, clipart&#10;&#10;Description automatically generated">
            <a:extLst>
              <a:ext uri="{FF2B5EF4-FFF2-40B4-BE49-F238E27FC236}">
                <a16:creationId xmlns:a16="http://schemas.microsoft.com/office/drawing/2014/main" id="{EA2E6025-A671-4C15-9823-6CD18AD906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021" y="1563860"/>
            <a:ext cx="3735958" cy="373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6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4128" y="178306"/>
            <a:ext cx="8569871" cy="922114"/>
          </a:xfrm>
        </p:spPr>
        <p:txBody>
          <a:bodyPr/>
          <a:lstStyle/>
          <a:p>
            <a:r>
              <a:rPr lang="en-GB" sz="4000" dirty="0"/>
              <a:t>What is Perspective?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0673" y="3536525"/>
            <a:ext cx="35949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/>
              <a:t>Some people see a vase, </a:t>
            </a:r>
            <a:br>
              <a:rPr lang="en-GB" sz="2400" i="1" dirty="0"/>
            </a:br>
            <a:r>
              <a:rPr lang="en-GB" sz="2400" i="1" dirty="0"/>
              <a:t>some people see two faces</a:t>
            </a:r>
            <a:r>
              <a:rPr lang="en-GB" sz="2000" i="1" dirty="0"/>
              <a:t>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7953" y="4557251"/>
            <a:ext cx="4543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It can be helpful for us to remember that we don’t always see the full picture at first! </a:t>
            </a:r>
          </a:p>
        </p:txBody>
      </p:sp>
      <p:sp>
        <p:nvSpPr>
          <p:cNvPr id="3" name="Rectangle 2"/>
          <p:cNvSpPr/>
          <p:nvPr/>
        </p:nvSpPr>
        <p:spPr>
          <a:xfrm>
            <a:off x="839772" y="133123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/>
              <a:t>Perspective means how you </a:t>
            </a:r>
            <a:r>
              <a:rPr lang="en-GB" sz="2400" b="1" dirty="0"/>
              <a:t>see </a:t>
            </a:r>
            <a:r>
              <a:rPr lang="en-GB" sz="2400" dirty="0"/>
              <a:t>things, and </a:t>
            </a:r>
            <a:r>
              <a:rPr lang="en-GB" sz="2400" b="1" dirty="0"/>
              <a:t>think</a:t>
            </a:r>
            <a:r>
              <a:rPr lang="en-GB" sz="2400" dirty="0"/>
              <a:t> about things.</a:t>
            </a:r>
          </a:p>
        </p:txBody>
      </p:sp>
      <p:sp>
        <p:nvSpPr>
          <p:cNvPr id="5" name="Rectangle 4"/>
          <p:cNvSpPr/>
          <p:nvPr/>
        </p:nvSpPr>
        <p:spPr>
          <a:xfrm>
            <a:off x="839772" y="2432672"/>
            <a:ext cx="40202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What do you see when you first look at this picture?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719F807-2C0F-41F8-AFF9-633E264E1FB1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10</a:t>
            </a:r>
          </a:p>
        </p:txBody>
      </p:sp>
      <p:pic>
        <p:nvPicPr>
          <p:cNvPr id="10" name="Picture 9" descr="Chart&#10;&#10;Description automatically generated">
            <a:extLst>
              <a:ext uri="{FF2B5EF4-FFF2-40B4-BE49-F238E27FC236}">
                <a16:creationId xmlns:a16="http://schemas.microsoft.com/office/drawing/2014/main" id="{FFD766C4-BEC4-475C-A6F4-A7D3A4C1B7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769" y="2132856"/>
            <a:ext cx="4035271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77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060848"/>
            <a:ext cx="3407539" cy="30295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4129" y="172204"/>
            <a:ext cx="8569871" cy="922114"/>
          </a:xfrm>
        </p:spPr>
        <p:txBody>
          <a:bodyPr/>
          <a:lstStyle/>
          <a:p>
            <a:r>
              <a:rPr lang="en-GB" sz="4000" dirty="0"/>
              <a:t>How Perspective Helps Us..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1552487"/>
            <a:ext cx="4655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The same is true about how we sometimes</a:t>
            </a:r>
          </a:p>
          <a:p>
            <a:r>
              <a:rPr lang="en-GB" sz="2000" dirty="0"/>
              <a:t>see our problems and disappointments.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2583048"/>
            <a:ext cx="42728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When we are upset or annoyed, sometimes we only see our </a:t>
            </a:r>
            <a:r>
              <a:rPr lang="en-GB" sz="2000" b="1" dirty="0"/>
              <a:t>problem</a:t>
            </a:r>
            <a:r>
              <a:rPr lang="en-GB" sz="2000" dirty="0"/>
              <a:t> and we forget to see and think about all the other good things that we have in our lives.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576" y="4536940"/>
            <a:ext cx="42728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It’s a bit like only seeing one piece of a jigsaw, and not seeing the full picture!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6495A0D-E957-45DC-885E-1DFD980C3142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17194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, sign, clipart&#10;&#10;Description automatically generated">
            <a:extLst>
              <a:ext uri="{FF2B5EF4-FFF2-40B4-BE49-F238E27FC236}">
                <a16:creationId xmlns:a16="http://schemas.microsoft.com/office/drawing/2014/main" id="{8425E7A3-7D11-44E3-A8E0-C49E8B07A1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237" y="1772816"/>
            <a:ext cx="2450033" cy="2446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84132" y="171823"/>
            <a:ext cx="8559868" cy="922114"/>
          </a:xfrm>
        </p:spPr>
        <p:txBody>
          <a:bodyPr/>
          <a:lstStyle/>
          <a:p>
            <a:r>
              <a:rPr lang="en-GB" sz="4000" dirty="0"/>
              <a:t>The Jigsaw of Perspective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1694416"/>
            <a:ext cx="4516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We can think of all the wonderful</a:t>
            </a:r>
          </a:p>
          <a:p>
            <a:r>
              <a:rPr lang="en-GB" sz="2000" dirty="0"/>
              <a:t>things in our lives as parts of a jigsaw.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592" y="2795152"/>
            <a:ext cx="4516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If we have a problem or worry, we can think of it as only </a:t>
            </a:r>
            <a:r>
              <a:rPr lang="en-GB" sz="2000" b="1" dirty="0"/>
              <a:t>one</a:t>
            </a:r>
            <a:r>
              <a:rPr lang="en-GB" sz="2000" dirty="0"/>
              <a:t> piece of  the jigsaw.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3895888"/>
            <a:ext cx="701551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The same  is true if we have a fight or </a:t>
            </a:r>
            <a:br>
              <a:rPr lang="en-GB" sz="2000" dirty="0"/>
            </a:br>
            <a:r>
              <a:rPr lang="en-GB" sz="2000" dirty="0"/>
              <a:t>conflict with our friends and/or family.</a:t>
            </a:r>
          </a:p>
          <a:p>
            <a:r>
              <a:rPr lang="en-GB" sz="2000" dirty="0"/>
              <a:t>We can think of the conflict as one piece of the jigsaw, but try to </a:t>
            </a:r>
          </a:p>
          <a:p>
            <a:r>
              <a:rPr lang="en-GB" sz="2000" dirty="0"/>
              <a:t>remember all the other good pieces. This can help us not to blow</a:t>
            </a:r>
          </a:p>
          <a:p>
            <a:r>
              <a:rPr lang="en-GB" sz="2000" dirty="0"/>
              <a:t>things out of proportion!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D70035A-8F91-4508-A2CD-4FE91834A63F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34646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268760"/>
            <a:ext cx="3034604" cy="3421056"/>
          </a:xfr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4129" y="188640"/>
            <a:ext cx="8569871" cy="922114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</a:pPr>
            <a:r>
              <a:rPr lang="en-GB" sz="3600" dirty="0"/>
              <a:t>Making and Using Your                   </a:t>
            </a:r>
            <a:br>
              <a:rPr lang="en-GB" sz="3600" dirty="0"/>
            </a:br>
            <a:r>
              <a:rPr lang="en-GB" sz="3600" dirty="0"/>
              <a:t>Jigsaw of Perspective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5967" y="1454827"/>
            <a:ext cx="43747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Now it’s time to make and use your own</a:t>
            </a:r>
          </a:p>
          <a:p>
            <a:r>
              <a:rPr lang="en-GB" sz="2000" b="1" dirty="0"/>
              <a:t>Jigsaw of Perspective</a:t>
            </a:r>
            <a:r>
              <a:rPr lang="en-GB" sz="20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5967" y="2418994"/>
            <a:ext cx="478643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In your Pupil Book, look at the blank jigsaw.</a:t>
            </a:r>
          </a:p>
          <a:p>
            <a:r>
              <a:rPr lang="en-GB" sz="2000" dirty="0"/>
              <a:t>Now think about all the things in your life</a:t>
            </a:r>
          </a:p>
          <a:p>
            <a:r>
              <a:rPr lang="en-GB" sz="2000" dirty="0"/>
              <a:t>which you are lucky to have - </a:t>
            </a:r>
            <a:r>
              <a:rPr lang="en-GB" sz="2000" i="1" dirty="0"/>
              <a:t>family, friends,</a:t>
            </a:r>
          </a:p>
          <a:p>
            <a:r>
              <a:rPr lang="en-GB" sz="2000" i="1" dirty="0"/>
              <a:t>home, toys, books, pets, etc. </a:t>
            </a:r>
          </a:p>
          <a:p>
            <a:r>
              <a:rPr lang="en-GB" sz="2000" dirty="0"/>
              <a:t>Draw and write them on the blank</a:t>
            </a:r>
            <a:br>
              <a:rPr lang="en-GB" sz="2000" dirty="0"/>
            </a:br>
            <a:r>
              <a:rPr lang="en-GB" sz="2000" dirty="0"/>
              <a:t>pieces of your jigsaw. Use lots of colour!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5967" y="4614267"/>
            <a:ext cx="76232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The next time you over-react to a little problem or worry</a:t>
            </a:r>
          </a:p>
          <a:p>
            <a:r>
              <a:rPr lang="en-GB" sz="2000" dirty="0"/>
              <a:t>and need help to see the big picture, look at your </a:t>
            </a:r>
            <a:r>
              <a:rPr lang="en-GB" sz="2000" b="1" dirty="0"/>
              <a:t>Jigsaw of Perspective</a:t>
            </a:r>
            <a:r>
              <a:rPr lang="en-GB" sz="2000" dirty="0"/>
              <a:t>,</a:t>
            </a:r>
          </a:p>
          <a:p>
            <a:r>
              <a:rPr lang="en-GB" sz="2000" dirty="0"/>
              <a:t>or even just think about it! Time for our Pupil Book…..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51D9237-A312-413E-84CF-B387D6815B1B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86274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881C5F4-B41C-48F0-AA9C-3B892666DE7B}"/>
              </a:ext>
            </a:extLst>
          </p:cNvPr>
          <p:cNvSpPr txBox="1">
            <a:spLocks/>
          </p:cNvSpPr>
          <p:nvPr/>
        </p:nvSpPr>
        <p:spPr bwMode="auto">
          <a:xfrm>
            <a:off x="574128" y="188640"/>
            <a:ext cx="8569872" cy="922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sz="4000" dirty="0"/>
              <a:t>Pupil Book Time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65302C4-46A1-4E8A-800B-49E4F2C51CD5}"/>
              </a:ext>
            </a:extLst>
          </p:cNvPr>
          <p:cNvSpPr txBox="1">
            <a:spLocks/>
          </p:cNvSpPr>
          <p:nvPr/>
        </p:nvSpPr>
        <p:spPr bwMode="auto">
          <a:xfrm>
            <a:off x="970426" y="1628800"/>
            <a:ext cx="4753702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800" dirty="0"/>
              <a:t>Now it’s time to do some activities in our </a:t>
            </a:r>
            <a:r>
              <a:rPr lang="en-GB" sz="2800" b="1" i="1" dirty="0">
                <a:solidFill>
                  <a:srgbClr val="CA0000"/>
                </a:solidFill>
              </a:rPr>
              <a:t>Weaving </a:t>
            </a:r>
            <a:br>
              <a:rPr lang="en-GB" sz="2800" b="1" i="1" dirty="0">
                <a:solidFill>
                  <a:srgbClr val="CA0000"/>
                </a:solidFill>
              </a:rPr>
            </a:br>
            <a:r>
              <a:rPr lang="en-GB" sz="2800" b="1" i="1" dirty="0">
                <a:solidFill>
                  <a:srgbClr val="CA0000"/>
                </a:solidFill>
              </a:rPr>
              <a:t>Well-Being Pupil Books</a:t>
            </a:r>
            <a:r>
              <a:rPr lang="en-GB" sz="28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800" dirty="0"/>
              <a:t>We will also have a home-work challenge to try this week to help us to </a:t>
            </a:r>
            <a:r>
              <a:rPr lang="en-GB" sz="2800" b="1" i="1" dirty="0">
                <a:solidFill>
                  <a:srgbClr val="CA0000"/>
                </a:solidFill>
              </a:rPr>
              <a:t>create</a:t>
            </a:r>
            <a:r>
              <a:rPr lang="en-GB" sz="2800" dirty="0"/>
              <a:t> our own </a:t>
            </a:r>
            <a:br>
              <a:rPr lang="en-GB" sz="2800" dirty="0"/>
            </a:br>
            <a:r>
              <a:rPr lang="en-GB" sz="2800" b="1" i="1" dirty="0">
                <a:solidFill>
                  <a:srgbClr val="CA0000"/>
                </a:solidFill>
              </a:rPr>
              <a:t>well-being</a:t>
            </a:r>
            <a:r>
              <a:rPr lang="en-GB" sz="28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800" dirty="0"/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4C2FA889-8105-48A8-B6CE-C607162BC8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9001">
            <a:off x="6050298" y="1921464"/>
            <a:ext cx="2332099" cy="329879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07DC96-5364-4A57-88EC-ADC094F61CEA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43682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4962</TotalTime>
  <Words>405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Office Theme</vt:lpstr>
      <vt:lpstr>Custom Design</vt:lpstr>
      <vt:lpstr>Lesson 2 Jigsaw of Perspective</vt:lpstr>
      <vt:lpstr>What is Perspective?</vt:lpstr>
      <vt:lpstr>How Perspective Helps Us..</vt:lpstr>
      <vt:lpstr>The Jigsaw of Perspective</vt:lpstr>
      <vt:lpstr>Making and Using Your                    Jigsaw of Perspective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Conor</dc:creator>
  <cp:lastModifiedBy>Andrea Heron</cp:lastModifiedBy>
  <cp:revision>276</cp:revision>
  <cp:lastPrinted>2016-05-18T14:07:15Z</cp:lastPrinted>
  <dcterms:created xsi:type="dcterms:W3CDTF">2016-04-29T14:41:23Z</dcterms:created>
  <dcterms:modified xsi:type="dcterms:W3CDTF">2022-06-15T10:20:00Z</dcterms:modified>
</cp:coreProperties>
</file>